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4" r:id="rId4"/>
  </p:sldMasterIdLst>
  <p:notesMasterIdLst>
    <p:notesMasterId r:id="rId32"/>
  </p:notesMasterIdLst>
  <p:handoutMasterIdLst>
    <p:handoutMasterId r:id="rId33"/>
  </p:handoutMasterIdLst>
  <p:sldIdLst>
    <p:sldId id="754" r:id="rId5"/>
    <p:sldId id="827" r:id="rId6"/>
    <p:sldId id="839" r:id="rId7"/>
    <p:sldId id="824" r:id="rId8"/>
    <p:sldId id="841" r:id="rId9"/>
    <p:sldId id="842" r:id="rId10"/>
    <p:sldId id="863" r:id="rId11"/>
    <p:sldId id="864" r:id="rId12"/>
    <p:sldId id="851" r:id="rId13"/>
    <p:sldId id="852" r:id="rId14"/>
    <p:sldId id="859" r:id="rId15"/>
    <p:sldId id="860" r:id="rId16"/>
    <p:sldId id="765" r:id="rId17"/>
    <p:sldId id="767" r:id="rId18"/>
    <p:sldId id="853" r:id="rId19"/>
    <p:sldId id="854" r:id="rId20"/>
    <p:sldId id="855" r:id="rId21"/>
    <p:sldId id="856" r:id="rId22"/>
    <p:sldId id="857" r:id="rId23"/>
    <p:sldId id="844" r:id="rId24"/>
    <p:sldId id="850" r:id="rId25"/>
    <p:sldId id="861" r:id="rId26"/>
    <p:sldId id="845" r:id="rId27"/>
    <p:sldId id="858" r:id="rId28"/>
    <p:sldId id="862" r:id="rId29"/>
    <p:sldId id="865" r:id="rId30"/>
    <p:sldId id="755" r:id="rId31"/>
  </p:sldIdLst>
  <p:sldSz cx="10972800" cy="61722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16">
          <p15:clr>
            <a:srgbClr val="A4A3A4"/>
          </p15:clr>
        </p15:guide>
        <p15:guide id="2" orient="horz" pos="3050">
          <p15:clr>
            <a:srgbClr val="A4A3A4"/>
          </p15:clr>
        </p15:guide>
        <p15:guide id="3" orient="horz" pos="3189">
          <p15:clr>
            <a:srgbClr val="A4A3A4"/>
          </p15:clr>
        </p15:guide>
        <p15:guide id="4" pos="5455">
          <p15:clr>
            <a:srgbClr val="A4A3A4"/>
          </p15:clr>
        </p15:guide>
        <p15:guide id="5" orient="horz" pos="975">
          <p15:clr>
            <a:srgbClr val="A4A3A4"/>
          </p15:clr>
        </p15:guide>
        <p15:guide id="6" pos="34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than Einhorn" initials="EE" lastIdx="3" clrIdx="0">
    <p:extLst>
      <p:ext uri="{19B8F6BF-5375-455C-9EA6-DF929625EA0E}">
        <p15:presenceInfo xmlns:p15="http://schemas.microsoft.com/office/powerpoint/2012/main" userId="S-1-5-21-1836665704-927087201-883519231-6475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6D32"/>
    <a:srgbClr val="76B900"/>
    <a:srgbClr val="5A5A5A"/>
    <a:srgbClr val="4E7A00"/>
    <a:srgbClr val="F2F2F2"/>
    <a:srgbClr val="868686"/>
    <a:srgbClr val="0071C5"/>
    <a:srgbClr val="9A4216"/>
    <a:srgbClr val="4E2D00"/>
    <a:srgbClr val="0D34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02" autoAdjust="0"/>
    <p:restoredTop sz="92120" autoAdjust="0"/>
  </p:normalViewPr>
  <p:slideViewPr>
    <p:cSldViewPr snapToGrid="0">
      <p:cViewPr varScale="1">
        <p:scale>
          <a:sx n="72" d="100"/>
          <a:sy n="72" d="100"/>
        </p:scale>
        <p:origin x="200" y="656"/>
      </p:cViewPr>
      <p:guideLst>
        <p:guide orient="horz" pos="1316"/>
        <p:guide orient="horz" pos="3050"/>
        <p:guide orient="horz" pos="3189"/>
        <p:guide pos="5455"/>
        <p:guide orient="horz" pos="975"/>
        <p:guide pos="34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859"/>
    </p:cViewPr>
  </p:sorterViewPr>
  <p:notesViewPr>
    <p:cSldViewPr snapToGrid="0">
      <p:cViewPr varScale="1">
        <p:scale>
          <a:sx n="79" d="100"/>
          <a:sy n="79" d="100"/>
        </p:scale>
        <p:origin x="3288" y="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tao/Documents/ssi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pPr>
            <a:r>
              <a:rPr lang="en-US">
                <a:solidFill>
                  <a:schemeClr val="bg1"/>
                </a:solidFill>
              </a:rPr>
              <a:t>SSIM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bg1"/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'i-predict (val)'!$B$10</c:f>
              <c:strCache>
                <c:ptCount val="1"/>
                <c:pt idx="0">
                  <c:v>gt-ssim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'i-predict (val)'!$A$11:$A$26</c:f>
              <c:numCache>
                <c:formatCode>General</c:formatCode>
                <c:ptCount val="16"/>
                <c:pt idx="0">
                  <c:v>1</c:v>
                </c:pt>
                <c:pt idx="1">
                  <c:v>8</c:v>
                </c:pt>
                <c:pt idx="2">
                  <c:v>16</c:v>
                </c:pt>
                <c:pt idx="3">
                  <c:v>32</c:v>
                </c:pt>
                <c:pt idx="4">
                  <c:v>64</c:v>
                </c:pt>
                <c:pt idx="5">
                  <c:v>128</c:v>
                </c:pt>
                <c:pt idx="6">
                  <c:v>256</c:v>
                </c:pt>
                <c:pt idx="7">
                  <c:v>512</c:v>
                </c:pt>
                <c:pt idx="8">
                  <c:v>1024</c:v>
                </c:pt>
                <c:pt idx="9">
                  <c:v>2048</c:v>
                </c:pt>
                <c:pt idx="10">
                  <c:v>4096</c:v>
                </c:pt>
                <c:pt idx="11">
                  <c:v>8192</c:v>
                </c:pt>
                <c:pt idx="12">
                  <c:v>16384</c:v>
                </c:pt>
                <c:pt idx="13">
                  <c:v>32768</c:v>
                </c:pt>
                <c:pt idx="14">
                  <c:v>65536</c:v>
                </c:pt>
                <c:pt idx="15">
                  <c:v>131072</c:v>
                </c:pt>
              </c:numCache>
            </c:numRef>
          </c:cat>
          <c:val>
            <c:numRef>
              <c:f>'i-predict (val)'!$B$91:$B$106</c:f>
              <c:numCache>
                <c:formatCode>General</c:formatCode>
                <c:ptCount val="16"/>
                <c:pt idx="0">
                  <c:v>1.7999999999999999E-2</c:v>
                </c:pt>
                <c:pt idx="1">
                  <c:v>6.5000000000000002E-2</c:v>
                </c:pt>
                <c:pt idx="2">
                  <c:v>9.7000000000000003E-2</c:v>
                </c:pt>
                <c:pt idx="3">
                  <c:v>0.14799999999999999</c:v>
                </c:pt>
                <c:pt idx="4">
                  <c:v>0.215</c:v>
                </c:pt>
                <c:pt idx="5">
                  <c:v>0.312</c:v>
                </c:pt>
                <c:pt idx="6">
                  <c:v>0.42699999999999999</c:v>
                </c:pt>
                <c:pt idx="7">
                  <c:v>0.56200000000000006</c:v>
                </c:pt>
                <c:pt idx="8">
                  <c:v>0.68799999999999994</c:v>
                </c:pt>
                <c:pt idx="9">
                  <c:v>0.79400000000000004</c:v>
                </c:pt>
                <c:pt idx="10">
                  <c:v>0.877</c:v>
                </c:pt>
                <c:pt idx="11">
                  <c:v>0.93200000000000005</c:v>
                </c:pt>
                <c:pt idx="12">
                  <c:v>0.96499999999999997</c:v>
                </c:pt>
                <c:pt idx="13">
                  <c:v>0.98299999999999998</c:v>
                </c:pt>
                <c:pt idx="14">
                  <c:v>0.99299999999999999</c:v>
                </c:pt>
                <c:pt idx="15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1C4-3446-99F9-DC70B4B20258}"/>
            </c:ext>
          </c:extLst>
        </c:ser>
        <c:ser>
          <c:idx val="1"/>
          <c:order val="1"/>
          <c:tx>
            <c:strRef>
              <c:f>'i-predict (val)'!$C$10</c:f>
              <c:strCache>
                <c:ptCount val="1"/>
                <c:pt idx="0">
                  <c:v>pr-ssim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'i-predict (val)'!$A$11:$A$26</c:f>
              <c:numCache>
                <c:formatCode>General</c:formatCode>
                <c:ptCount val="16"/>
                <c:pt idx="0">
                  <c:v>1</c:v>
                </c:pt>
                <c:pt idx="1">
                  <c:v>8</c:v>
                </c:pt>
                <c:pt idx="2">
                  <c:v>16</c:v>
                </c:pt>
                <c:pt idx="3">
                  <c:v>32</c:v>
                </c:pt>
                <c:pt idx="4">
                  <c:v>64</c:v>
                </c:pt>
                <c:pt idx="5">
                  <c:v>128</c:v>
                </c:pt>
                <c:pt idx="6">
                  <c:v>256</c:v>
                </c:pt>
                <c:pt idx="7">
                  <c:v>512</c:v>
                </c:pt>
                <c:pt idx="8">
                  <c:v>1024</c:v>
                </c:pt>
                <c:pt idx="9">
                  <c:v>2048</c:v>
                </c:pt>
                <c:pt idx="10">
                  <c:v>4096</c:v>
                </c:pt>
                <c:pt idx="11">
                  <c:v>8192</c:v>
                </c:pt>
                <c:pt idx="12">
                  <c:v>16384</c:v>
                </c:pt>
                <c:pt idx="13">
                  <c:v>32768</c:v>
                </c:pt>
                <c:pt idx="14">
                  <c:v>65536</c:v>
                </c:pt>
                <c:pt idx="15">
                  <c:v>131072</c:v>
                </c:pt>
              </c:numCache>
            </c:numRef>
          </c:cat>
          <c:val>
            <c:numRef>
              <c:f>'i-predict (val)'!$C$91:$C$106</c:f>
              <c:numCache>
                <c:formatCode>General</c:formatCode>
                <c:ptCount val="16"/>
                <c:pt idx="0">
                  <c:v>1.4E-2</c:v>
                </c:pt>
                <c:pt idx="1">
                  <c:v>0.05</c:v>
                </c:pt>
                <c:pt idx="2">
                  <c:v>6.3E-2</c:v>
                </c:pt>
                <c:pt idx="3">
                  <c:v>0.13900000000000001</c:v>
                </c:pt>
                <c:pt idx="4">
                  <c:v>0.222</c:v>
                </c:pt>
                <c:pt idx="5">
                  <c:v>0.35</c:v>
                </c:pt>
                <c:pt idx="6">
                  <c:v>0.438</c:v>
                </c:pt>
                <c:pt idx="7">
                  <c:v>0.53700000000000003</c:v>
                </c:pt>
                <c:pt idx="8">
                  <c:v>0.69099999999999995</c:v>
                </c:pt>
                <c:pt idx="9">
                  <c:v>0.78700000000000003</c:v>
                </c:pt>
                <c:pt idx="10">
                  <c:v>0.876</c:v>
                </c:pt>
                <c:pt idx="11">
                  <c:v>0.93300000000000005</c:v>
                </c:pt>
                <c:pt idx="12">
                  <c:v>0.96499999999999997</c:v>
                </c:pt>
                <c:pt idx="13">
                  <c:v>0.98</c:v>
                </c:pt>
                <c:pt idx="14">
                  <c:v>0.99099999999999999</c:v>
                </c:pt>
                <c:pt idx="15">
                  <c:v>0.99299999999999999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1C4-3446-99F9-DC70B4B202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367518448"/>
        <c:axId val="-367563040"/>
      </c:lineChart>
      <c:catAx>
        <c:axId val="-367518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iteration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67563040"/>
        <c:crosses val="autoZero"/>
        <c:auto val="1"/>
        <c:lblAlgn val="ctr"/>
        <c:lblOffset val="100"/>
        <c:noMultiLvlLbl val="0"/>
      </c:catAx>
      <c:valAx>
        <c:axId val="-367563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SSIM</a:t>
                </a:r>
              </a:p>
            </c:rich>
          </c:tx>
          <c:layout>
            <c:manualLayout>
              <c:xMode val="edge"/>
              <c:yMode val="edge"/>
              <c:x val="3.63164721141375E-2"/>
              <c:y val="0.407005970407544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67518448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Sentiment Classification Error Rate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SST</c:v>
                </c:pt>
                <c:pt idx="1">
                  <c:v>IMDB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46.8</c:v>
                </c:pt>
                <c:pt idx="1">
                  <c:v>37.799999999999997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92-7241-A05D-06087081063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SST</c:v>
                </c:pt>
                <c:pt idx="1">
                  <c:v>IMDB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18.2</c:v>
                </c:pt>
                <c:pt idx="1">
                  <c:v>23.8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92-7241-A05D-06087081063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4k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SST</c:v>
                </c:pt>
                <c:pt idx="1">
                  <c:v>IMDB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92-7241-A05D-06087081063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8k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SST</c:v>
                </c:pt>
                <c:pt idx="1">
                  <c:v>IMDB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6.3</c:v>
                </c:pt>
                <c:pt idx="1">
                  <c:v>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092-7241-A05D-0608708106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75830336"/>
        <c:axId val="1575832032"/>
      </c:barChart>
      <c:catAx>
        <c:axId val="1575830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5832032"/>
        <c:crosses val="autoZero"/>
        <c:auto val="1"/>
        <c:lblAlgn val="ctr"/>
        <c:lblOffset val="100"/>
        <c:noMultiLvlLbl val="0"/>
      </c:catAx>
      <c:valAx>
        <c:axId val="1575832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Error Rate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5830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434520" y="8767094"/>
            <a:ext cx="1083012" cy="200064"/>
            <a:chOff x="8775700" y="3552825"/>
            <a:chExt cx="5156200" cy="952500"/>
          </a:xfrm>
        </p:grpSpPr>
        <p:sp>
          <p:nvSpPr>
            <p:cNvPr id="5" name="Freeform 4"/>
            <p:cNvSpPr>
              <a:spLocks noEditPoints="1"/>
            </p:cNvSpPr>
            <p:nvPr/>
          </p:nvSpPr>
          <p:spPr bwMode="auto">
            <a:xfrm>
              <a:off x="13817600" y="4265613"/>
              <a:ext cx="114300" cy="111125"/>
            </a:xfrm>
            <a:custGeom>
              <a:avLst/>
              <a:gdLst>
                <a:gd name="T0" fmla="*/ 59 w 144"/>
                <a:gd name="T1" fmla="*/ 63 h 139"/>
                <a:gd name="T2" fmla="*/ 79 w 144"/>
                <a:gd name="T3" fmla="*/ 63 h 139"/>
                <a:gd name="T4" fmla="*/ 85 w 144"/>
                <a:gd name="T5" fmla="*/ 61 h 139"/>
                <a:gd name="T6" fmla="*/ 87 w 144"/>
                <a:gd name="T7" fmla="*/ 53 h 139"/>
                <a:gd name="T8" fmla="*/ 83 w 144"/>
                <a:gd name="T9" fmla="*/ 47 h 139"/>
                <a:gd name="T10" fmla="*/ 75 w 144"/>
                <a:gd name="T11" fmla="*/ 45 h 139"/>
                <a:gd name="T12" fmla="*/ 59 w 144"/>
                <a:gd name="T13" fmla="*/ 45 h 139"/>
                <a:gd name="T14" fmla="*/ 73 w 144"/>
                <a:gd name="T15" fmla="*/ 33 h 139"/>
                <a:gd name="T16" fmla="*/ 101 w 144"/>
                <a:gd name="T17" fmla="*/ 41 h 139"/>
                <a:gd name="T18" fmla="*/ 103 w 144"/>
                <a:gd name="T19" fmla="*/ 61 h 139"/>
                <a:gd name="T20" fmla="*/ 99 w 144"/>
                <a:gd name="T21" fmla="*/ 68 h 139"/>
                <a:gd name="T22" fmla="*/ 91 w 144"/>
                <a:gd name="T23" fmla="*/ 74 h 139"/>
                <a:gd name="T24" fmla="*/ 105 w 144"/>
                <a:gd name="T25" fmla="*/ 106 h 139"/>
                <a:gd name="T26" fmla="*/ 67 w 144"/>
                <a:gd name="T27" fmla="*/ 76 h 139"/>
                <a:gd name="T28" fmla="*/ 59 w 144"/>
                <a:gd name="T29" fmla="*/ 106 h 139"/>
                <a:gd name="T30" fmla="*/ 44 w 144"/>
                <a:gd name="T31" fmla="*/ 33 h 139"/>
                <a:gd name="T32" fmla="*/ 51 w 144"/>
                <a:gd name="T33" fmla="*/ 21 h 139"/>
                <a:gd name="T34" fmla="*/ 24 w 144"/>
                <a:gd name="T35" fmla="*/ 49 h 139"/>
                <a:gd name="T36" fmla="*/ 24 w 144"/>
                <a:gd name="T37" fmla="*/ 92 h 139"/>
                <a:gd name="T38" fmla="*/ 51 w 144"/>
                <a:gd name="T39" fmla="*/ 120 h 139"/>
                <a:gd name="T40" fmla="*/ 71 w 144"/>
                <a:gd name="T41" fmla="*/ 124 h 139"/>
                <a:gd name="T42" fmla="*/ 109 w 144"/>
                <a:gd name="T43" fmla="*/ 108 h 139"/>
                <a:gd name="T44" fmla="*/ 122 w 144"/>
                <a:gd name="T45" fmla="*/ 70 h 139"/>
                <a:gd name="T46" fmla="*/ 109 w 144"/>
                <a:gd name="T47" fmla="*/ 31 h 139"/>
                <a:gd name="T48" fmla="*/ 71 w 144"/>
                <a:gd name="T49" fmla="*/ 17 h 139"/>
                <a:gd name="T50" fmla="*/ 95 w 144"/>
                <a:gd name="T51" fmla="*/ 3 h 139"/>
                <a:gd name="T52" fmla="*/ 130 w 144"/>
                <a:gd name="T53" fmla="*/ 27 h 139"/>
                <a:gd name="T54" fmla="*/ 144 w 144"/>
                <a:gd name="T55" fmla="*/ 70 h 139"/>
                <a:gd name="T56" fmla="*/ 130 w 144"/>
                <a:gd name="T57" fmla="*/ 114 h 139"/>
                <a:gd name="T58" fmla="*/ 95 w 144"/>
                <a:gd name="T59" fmla="*/ 135 h 139"/>
                <a:gd name="T60" fmla="*/ 50 w 144"/>
                <a:gd name="T61" fmla="*/ 135 h 139"/>
                <a:gd name="T62" fmla="*/ 14 w 144"/>
                <a:gd name="T63" fmla="*/ 114 h 139"/>
                <a:gd name="T64" fmla="*/ 0 w 144"/>
                <a:gd name="T65" fmla="*/ 70 h 139"/>
                <a:gd name="T66" fmla="*/ 14 w 144"/>
                <a:gd name="T67" fmla="*/ 27 h 139"/>
                <a:gd name="T68" fmla="*/ 50 w 144"/>
                <a:gd name="T69" fmla="*/ 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4" h="139">
                  <a:moveTo>
                    <a:pt x="59" y="45"/>
                  </a:moveTo>
                  <a:lnTo>
                    <a:pt x="59" y="63"/>
                  </a:lnTo>
                  <a:lnTo>
                    <a:pt x="75" y="63"/>
                  </a:lnTo>
                  <a:lnTo>
                    <a:pt x="79" y="63"/>
                  </a:lnTo>
                  <a:lnTo>
                    <a:pt x="83" y="63"/>
                  </a:lnTo>
                  <a:lnTo>
                    <a:pt x="85" y="61"/>
                  </a:lnTo>
                  <a:lnTo>
                    <a:pt x="87" y="57"/>
                  </a:lnTo>
                  <a:lnTo>
                    <a:pt x="87" y="53"/>
                  </a:lnTo>
                  <a:lnTo>
                    <a:pt x="85" y="49"/>
                  </a:lnTo>
                  <a:lnTo>
                    <a:pt x="83" y="47"/>
                  </a:lnTo>
                  <a:lnTo>
                    <a:pt x="79" y="45"/>
                  </a:lnTo>
                  <a:lnTo>
                    <a:pt x="75" y="45"/>
                  </a:lnTo>
                  <a:lnTo>
                    <a:pt x="71" y="45"/>
                  </a:lnTo>
                  <a:lnTo>
                    <a:pt x="59" y="45"/>
                  </a:lnTo>
                  <a:close/>
                  <a:moveTo>
                    <a:pt x="44" y="33"/>
                  </a:moveTo>
                  <a:lnTo>
                    <a:pt x="73" y="33"/>
                  </a:lnTo>
                  <a:lnTo>
                    <a:pt x="89" y="35"/>
                  </a:lnTo>
                  <a:lnTo>
                    <a:pt x="101" y="41"/>
                  </a:lnTo>
                  <a:lnTo>
                    <a:pt x="105" y="55"/>
                  </a:lnTo>
                  <a:lnTo>
                    <a:pt x="103" y="61"/>
                  </a:lnTo>
                  <a:lnTo>
                    <a:pt x="101" y="67"/>
                  </a:lnTo>
                  <a:lnTo>
                    <a:pt x="99" y="68"/>
                  </a:lnTo>
                  <a:lnTo>
                    <a:pt x="95" y="72"/>
                  </a:lnTo>
                  <a:lnTo>
                    <a:pt x="91" y="74"/>
                  </a:lnTo>
                  <a:lnTo>
                    <a:pt x="85" y="74"/>
                  </a:lnTo>
                  <a:lnTo>
                    <a:pt x="105" y="106"/>
                  </a:lnTo>
                  <a:lnTo>
                    <a:pt x="85" y="106"/>
                  </a:lnTo>
                  <a:lnTo>
                    <a:pt x="67" y="76"/>
                  </a:lnTo>
                  <a:lnTo>
                    <a:pt x="59" y="76"/>
                  </a:lnTo>
                  <a:lnTo>
                    <a:pt x="59" y="106"/>
                  </a:lnTo>
                  <a:lnTo>
                    <a:pt x="44" y="106"/>
                  </a:lnTo>
                  <a:lnTo>
                    <a:pt x="44" y="33"/>
                  </a:lnTo>
                  <a:close/>
                  <a:moveTo>
                    <a:pt x="71" y="17"/>
                  </a:moveTo>
                  <a:lnTo>
                    <a:pt x="51" y="21"/>
                  </a:lnTo>
                  <a:lnTo>
                    <a:pt x="36" y="31"/>
                  </a:lnTo>
                  <a:lnTo>
                    <a:pt x="24" y="49"/>
                  </a:lnTo>
                  <a:lnTo>
                    <a:pt x="20" y="70"/>
                  </a:lnTo>
                  <a:lnTo>
                    <a:pt x="24" y="92"/>
                  </a:lnTo>
                  <a:lnTo>
                    <a:pt x="36" y="108"/>
                  </a:lnTo>
                  <a:lnTo>
                    <a:pt x="51" y="120"/>
                  </a:lnTo>
                  <a:lnTo>
                    <a:pt x="71" y="124"/>
                  </a:lnTo>
                  <a:lnTo>
                    <a:pt x="71" y="124"/>
                  </a:lnTo>
                  <a:lnTo>
                    <a:pt x="91" y="120"/>
                  </a:lnTo>
                  <a:lnTo>
                    <a:pt x="109" y="108"/>
                  </a:lnTo>
                  <a:lnTo>
                    <a:pt x="118" y="92"/>
                  </a:lnTo>
                  <a:lnTo>
                    <a:pt x="122" y="70"/>
                  </a:lnTo>
                  <a:lnTo>
                    <a:pt x="118" y="49"/>
                  </a:lnTo>
                  <a:lnTo>
                    <a:pt x="109" y="31"/>
                  </a:lnTo>
                  <a:lnTo>
                    <a:pt x="91" y="21"/>
                  </a:lnTo>
                  <a:lnTo>
                    <a:pt x="71" y="17"/>
                  </a:lnTo>
                  <a:close/>
                  <a:moveTo>
                    <a:pt x="71" y="0"/>
                  </a:moveTo>
                  <a:lnTo>
                    <a:pt x="95" y="3"/>
                  </a:lnTo>
                  <a:lnTo>
                    <a:pt x="114" y="11"/>
                  </a:lnTo>
                  <a:lnTo>
                    <a:pt x="130" y="27"/>
                  </a:lnTo>
                  <a:lnTo>
                    <a:pt x="140" y="45"/>
                  </a:lnTo>
                  <a:lnTo>
                    <a:pt x="144" y="70"/>
                  </a:lnTo>
                  <a:lnTo>
                    <a:pt x="140" y="94"/>
                  </a:lnTo>
                  <a:lnTo>
                    <a:pt x="130" y="114"/>
                  </a:lnTo>
                  <a:lnTo>
                    <a:pt x="114" y="128"/>
                  </a:lnTo>
                  <a:lnTo>
                    <a:pt x="95" y="135"/>
                  </a:lnTo>
                  <a:lnTo>
                    <a:pt x="71" y="139"/>
                  </a:lnTo>
                  <a:lnTo>
                    <a:pt x="50" y="135"/>
                  </a:lnTo>
                  <a:lnTo>
                    <a:pt x="30" y="128"/>
                  </a:lnTo>
                  <a:lnTo>
                    <a:pt x="14" y="114"/>
                  </a:lnTo>
                  <a:lnTo>
                    <a:pt x="4" y="94"/>
                  </a:lnTo>
                  <a:lnTo>
                    <a:pt x="0" y="70"/>
                  </a:lnTo>
                  <a:lnTo>
                    <a:pt x="4" y="45"/>
                  </a:lnTo>
                  <a:lnTo>
                    <a:pt x="14" y="27"/>
                  </a:lnTo>
                  <a:lnTo>
                    <a:pt x="30" y="11"/>
                  </a:lnTo>
                  <a:lnTo>
                    <a:pt x="50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10447338" y="3732213"/>
              <a:ext cx="3333750" cy="625475"/>
            </a:xfrm>
            <a:custGeom>
              <a:avLst/>
              <a:gdLst>
                <a:gd name="T0" fmla="*/ 2325 w 4200"/>
                <a:gd name="T1" fmla="*/ 618 h 788"/>
                <a:gd name="T2" fmla="*/ 2465 w 4200"/>
                <a:gd name="T3" fmla="*/ 616 h 788"/>
                <a:gd name="T4" fmla="*/ 2540 w 4200"/>
                <a:gd name="T5" fmla="*/ 597 h 788"/>
                <a:gd name="T6" fmla="*/ 2599 w 4200"/>
                <a:gd name="T7" fmla="*/ 555 h 788"/>
                <a:gd name="T8" fmla="*/ 2635 w 4200"/>
                <a:gd name="T9" fmla="*/ 488 h 788"/>
                <a:gd name="T10" fmla="*/ 2648 w 4200"/>
                <a:gd name="T11" fmla="*/ 396 h 788"/>
                <a:gd name="T12" fmla="*/ 2635 w 4200"/>
                <a:gd name="T13" fmla="*/ 301 h 788"/>
                <a:gd name="T14" fmla="*/ 2599 w 4200"/>
                <a:gd name="T15" fmla="*/ 236 h 788"/>
                <a:gd name="T16" fmla="*/ 2540 w 4200"/>
                <a:gd name="T17" fmla="*/ 193 h 788"/>
                <a:gd name="T18" fmla="*/ 2465 w 4200"/>
                <a:gd name="T19" fmla="*/ 173 h 788"/>
                <a:gd name="T20" fmla="*/ 2325 w 4200"/>
                <a:gd name="T21" fmla="*/ 171 h 788"/>
                <a:gd name="T22" fmla="*/ 3597 w 4200"/>
                <a:gd name="T23" fmla="*/ 512 h 788"/>
                <a:gd name="T24" fmla="*/ 3735 w 4200"/>
                <a:gd name="T25" fmla="*/ 143 h 788"/>
                <a:gd name="T26" fmla="*/ 4200 w 4200"/>
                <a:gd name="T27" fmla="*/ 786 h 788"/>
                <a:gd name="T28" fmla="*/ 3916 w 4200"/>
                <a:gd name="T29" fmla="*/ 648 h 788"/>
                <a:gd name="T30" fmla="*/ 3501 w 4200"/>
                <a:gd name="T31" fmla="*/ 786 h 788"/>
                <a:gd name="T32" fmla="*/ 3592 w 4200"/>
                <a:gd name="T33" fmla="*/ 0 h 788"/>
                <a:gd name="T34" fmla="*/ 2969 w 4200"/>
                <a:gd name="T35" fmla="*/ 0 h 788"/>
                <a:gd name="T36" fmla="*/ 3190 w 4200"/>
                <a:gd name="T37" fmla="*/ 788 h 788"/>
                <a:gd name="T38" fmla="*/ 2969 w 4200"/>
                <a:gd name="T39" fmla="*/ 0 h 788"/>
                <a:gd name="T40" fmla="*/ 2416 w 4200"/>
                <a:gd name="T41" fmla="*/ 0 h 788"/>
                <a:gd name="T42" fmla="*/ 2554 w 4200"/>
                <a:gd name="T43" fmla="*/ 7 h 788"/>
                <a:gd name="T44" fmla="*/ 2666 w 4200"/>
                <a:gd name="T45" fmla="*/ 33 h 788"/>
                <a:gd name="T46" fmla="*/ 2757 w 4200"/>
                <a:gd name="T47" fmla="*/ 90 h 788"/>
                <a:gd name="T48" fmla="*/ 2818 w 4200"/>
                <a:gd name="T49" fmla="*/ 173 h 788"/>
                <a:gd name="T50" fmla="*/ 2853 w 4200"/>
                <a:gd name="T51" fmla="*/ 277 h 788"/>
                <a:gd name="T52" fmla="*/ 2865 w 4200"/>
                <a:gd name="T53" fmla="*/ 402 h 788"/>
                <a:gd name="T54" fmla="*/ 2855 w 4200"/>
                <a:gd name="T55" fmla="*/ 518 h 788"/>
                <a:gd name="T56" fmla="*/ 2828 w 4200"/>
                <a:gd name="T57" fmla="*/ 614 h 788"/>
                <a:gd name="T58" fmla="*/ 2786 w 4200"/>
                <a:gd name="T59" fmla="*/ 683 h 788"/>
                <a:gd name="T60" fmla="*/ 2735 w 4200"/>
                <a:gd name="T61" fmla="*/ 731 h 788"/>
                <a:gd name="T62" fmla="*/ 2672 w 4200"/>
                <a:gd name="T63" fmla="*/ 762 h 788"/>
                <a:gd name="T64" fmla="*/ 2585 w 4200"/>
                <a:gd name="T65" fmla="*/ 780 h 788"/>
                <a:gd name="T66" fmla="*/ 2465 w 4200"/>
                <a:gd name="T67" fmla="*/ 788 h 788"/>
                <a:gd name="T68" fmla="*/ 2105 w 4200"/>
                <a:gd name="T69" fmla="*/ 0 h 788"/>
                <a:gd name="T70" fmla="*/ 1063 w 4200"/>
                <a:gd name="T71" fmla="*/ 0 h 788"/>
                <a:gd name="T72" fmla="*/ 1428 w 4200"/>
                <a:gd name="T73" fmla="*/ 0 h 788"/>
                <a:gd name="T74" fmla="*/ 1398 w 4200"/>
                <a:gd name="T75" fmla="*/ 788 h 788"/>
                <a:gd name="T76" fmla="*/ 825 w 4200"/>
                <a:gd name="T77" fmla="*/ 0 h 788"/>
                <a:gd name="T78" fmla="*/ 1969 w 4200"/>
                <a:gd name="T79" fmla="*/ 0 h 788"/>
                <a:gd name="T80" fmla="*/ 1747 w 4200"/>
                <a:gd name="T81" fmla="*/ 788 h 788"/>
                <a:gd name="T82" fmla="*/ 0 w 4200"/>
                <a:gd name="T83" fmla="*/ 0 h 788"/>
                <a:gd name="T84" fmla="*/ 441 w 4200"/>
                <a:gd name="T85" fmla="*/ 0 h 788"/>
                <a:gd name="T86" fmla="*/ 522 w 4200"/>
                <a:gd name="T87" fmla="*/ 7 h 788"/>
                <a:gd name="T88" fmla="*/ 599 w 4200"/>
                <a:gd name="T89" fmla="*/ 25 h 788"/>
                <a:gd name="T90" fmla="*/ 667 w 4200"/>
                <a:gd name="T91" fmla="*/ 59 h 788"/>
                <a:gd name="T92" fmla="*/ 725 w 4200"/>
                <a:gd name="T93" fmla="*/ 112 h 788"/>
                <a:gd name="T94" fmla="*/ 766 w 4200"/>
                <a:gd name="T95" fmla="*/ 187 h 788"/>
                <a:gd name="T96" fmla="*/ 788 w 4200"/>
                <a:gd name="T97" fmla="*/ 289 h 788"/>
                <a:gd name="T98" fmla="*/ 790 w 4200"/>
                <a:gd name="T99" fmla="*/ 788 h 788"/>
                <a:gd name="T100" fmla="*/ 573 w 4200"/>
                <a:gd name="T101" fmla="*/ 427 h 788"/>
                <a:gd name="T102" fmla="*/ 567 w 4200"/>
                <a:gd name="T103" fmla="*/ 317 h 788"/>
                <a:gd name="T104" fmla="*/ 543 w 4200"/>
                <a:gd name="T105" fmla="*/ 244 h 788"/>
                <a:gd name="T106" fmla="*/ 500 w 4200"/>
                <a:gd name="T107" fmla="*/ 201 h 788"/>
                <a:gd name="T108" fmla="*/ 439 w 4200"/>
                <a:gd name="T109" fmla="*/ 179 h 788"/>
                <a:gd name="T110" fmla="*/ 224 w 4200"/>
                <a:gd name="T111" fmla="*/ 175 h 788"/>
                <a:gd name="T112" fmla="*/ 0 w 4200"/>
                <a:gd name="T113" fmla="*/ 788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00" h="788">
                  <a:moveTo>
                    <a:pt x="2325" y="171"/>
                  </a:moveTo>
                  <a:lnTo>
                    <a:pt x="2325" y="618"/>
                  </a:lnTo>
                  <a:lnTo>
                    <a:pt x="2420" y="618"/>
                  </a:lnTo>
                  <a:lnTo>
                    <a:pt x="2465" y="616"/>
                  </a:lnTo>
                  <a:lnTo>
                    <a:pt x="2505" y="608"/>
                  </a:lnTo>
                  <a:lnTo>
                    <a:pt x="2540" y="597"/>
                  </a:lnTo>
                  <a:lnTo>
                    <a:pt x="2572" y="579"/>
                  </a:lnTo>
                  <a:lnTo>
                    <a:pt x="2599" y="555"/>
                  </a:lnTo>
                  <a:lnTo>
                    <a:pt x="2619" y="526"/>
                  </a:lnTo>
                  <a:lnTo>
                    <a:pt x="2635" y="488"/>
                  </a:lnTo>
                  <a:lnTo>
                    <a:pt x="2644" y="445"/>
                  </a:lnTo>
                  <a:lnTo>
                    <a:pt x="2648" y="396"/>
                  </a:lnTo>
                  <a:lnTo>
                    <a:pt x="2644" y="344"/>
                  </a:lnTo>
                  <a:lnTo>
                    <a:pt x="2635" y="301"/>
                  </a:lnTo>
                  <a:lnTo>
                    <a:pt x="2619" y="266"/>
                  </a:lnTo>
                  <a:lnTo>
                    <a:pt x="2599" y="236"/>
                  </a:lnTo>
                  <a:lnTo>
                    <a:pt x="2572" y="212"/>
                  </a:lnTo>
                  <a:lnTo>
                    <a:pt x="2540" y="193"/>
                  </a:lnTo>
                  <a:lnTo>
                    <a:pt x="2505" y="181"/>
                  </a:lnTo>
                  <a:lnTo>
                    <a:pt x="2465" y="173"/>
                  </a:lnTo>
                  <a:lnTo>
                    <a:pt x="2420" y="171"/>
                  </a:lnTo>
                  <a:lnTo>
                    <a:pt x="2325" y="171"/>
                  </a:lnTo>
                  <a:close/>
                  <a:moveTo>
                    <a:pt x="3735" y="143"/>
                  </a:moveTo>
                  <a:lnTo>
                    <a:pt x="3597" y="512"/>
                  </a:lnTo>
                  <a:lnTo>
                    <a:pt x="3869" y="512"/>
                  </a:lnTo>
                  <a:lnTo>
                    <a:pt x="3735" y="143"/>
                  </a:lnTo>
                  <a:close/>
                  <a:moveTo>
                    <a:pt x="3887" y="0"/>
                  </a:moveTo>
                  <a:lnTo>
                    <a:pt x="4200" y="786"/>
                  </a:lnTo>
                  <a:lnTo>
                    <a:pt x="3962" y="786"/>
                  </a:lnTo>
                  <a:lnTo>
                    <a:pt x="3916" y="648"/>
                  </a:lnTo>
                  <a:lnTo>
                    <a:pt x="3548" y="648"/>
                  </a:lnTo>
                  <a:lnTo>
                    <a:pt x="3501" y="786"/>
                  </a:lnTo>
                  <a:lnTo>
                    <a:pt x="3280" y="786"/>
                  </a:lnTo>
                  <a:lnTo>
                    <a:pt x="3592" y="0"/>
                  </a:lnTo>
                  <a:lnTo>
                    <a:pt x="3887" y="0"/>
                  </a:lnTo>
                  <a:close/>
                  <a:moveTo>
                    <a:pt x="2969" y="0"/>
                  </a:moveTo>
                  <a:lnTo>
                    <a:pt x="3190" y="0"/>
                  </a:lnTo>
                  <a:lnTo>
                    <a:pt x="3190" y="788"/>
                  </a:lnTo>
                  <a:lnTo>
                    <a:pt x="2969" y="788"/>
                  </a:lnTo>
                  <a:lnTo>
                    <a:pt x="2969" y="0"/>
                  </a:lnTo>
                  <a:close/>
                  <a:moveTo>
                    <a:pt x="2105" y="0"/>
                  </a:moveTo>
                  <a:lnTo>
                    <a:pt x="2416" y="0"/>
                  </a:lnTo>
                  <a:lnTo>
                    <a:pt x="2489" y="2"/>
                  </a:lnTo>
                  <a:lnTo>
                    <a:pt x="2554" y="7"/>
                  </a:lnTo>
                  <a:lnTo>
                    <a:pt x="2613" y="17"/>
                  </a:lnTo>
                  <a:lnTo>
                    <a:pt x="2666" y="33"/>
                  </a:lnTo>
                  <a:lnTo>
                    <a:pt x="2713" y="57"/>
                  </a:lnTo>
                  <a:lnTo>
                    <a:pt x="2757" y="90"/>
                  </a:lnTo>
                  <a:lnTo>
                    <a:pt x="2794" y="132"/>
                  </a:lnTo>
                  <a:lnTo>
                    <a:pt x="2818" y="173"/>
                  </a:lnTo>
                  <a:lnTo>
                    <a:pt x="2839" y="222"/>
                  </a:lnTo>
                  <a:lnTo>
                    <a:pt x="2853" y="277"/>
                  </a:lnTo>
                  <a:lnTo>
                    <a:pt x="2863" y="337"/>
                  </a:lnTo>
                  <a:lnTo>
                    <a:pt x="2865" y="402"/>
                  </a:lnTo>
                  <a:lnTo>
                    <a:pt x="2863" y="461"/>
                  </a:lnTo>
                  <a:lnTo>
                    <a:pt x="2855" y="518"/>
                  </a:lnTo>
                  <a:lnTo>
                    <a:pt x="2843" y="569"/>
                  </a:lnTo>
                  <a:lnTo>
                    <a:pt x="2828" y="614"/>
                  </a:lnTo>
                  <a:lnTo>
                    <a:pt x="2810" y="654"/>
                  </a:lnTo>
                  <a:lnTo>
                    <a:pt x="2786" y="683"/>
                  </a:lnTo>
                  <a:lnTo>
                    <a:pt x="2761" y="709"/>
                  </a:lnTo>
                  <a:lnTo>
                    <a:pt x="2735" y="731"/>
                  </a:lnTo>
                  <a:lnTo>
                    <a:pt x="2705" y="748"/>
                  </a:lnTo>
                  <a:lnTo>
                    <a:pt x="2672" y="762"/>
                  </a:lnTo>
                  <a:lnTo>
                    <a:pt x="2633" y="772"/>
                  </a:lnTo>
                  <a:lnTo>
                    <a:pt x="2585" y="780"/>
                  </a:lnTo>
                  <a:lnTo>
                    <a:pt x="2530" y="786"/>
                  </a:lnTo>
                  <a:lnTo>
                    <a:pt x="2465" y="788"/>
                  </a:lnTo>
                  <a:lnTo>
                    <a:pt x="2105" y="788"/>
                  </a:lnTo>
                  <a:lnTo>
                    <a:pt x="2105" y="0"/>
                  </a:lnTo>
                  <a:close/>
                  <a:moveTo>
                    <a:pt x="825" y="0"/>
                  </a:moveTo>
                  <a:lnTo>
                    <a:pt x="1063" y="0"/>
                  </a:lnTo>
                  <a:lnTo>
                    <a:pt x="1240" y="624"/>
                  </a:lnTo>
                  <a:lnTo>
                    <a:pt x="1428" y="0"/>
                  </a:lnTo>
                  <a:lnTo>
                    <a:pt x="1654" y="0"/>
                  </a:lnTo>
                  <a:lnTo>
                    <a:pt x="1398" y="788"/>
                  </a:lnTo>
                  <a:lnTo>
                    <a:pt x="1077" y="788"/>
                  </a:lnTo>
                  <a:lnTo>
                    <a:pt x="825" y="0"/>
                  </a:lnTo>
                  <a:close/>
                  <a:moveTo>
                    <a:pt x="1747" y="0"/>
                  </a:moveTo>
                  <a:lnTo>
                    <a:pt x="1969" y="0"/>
                  </a:lnTo>
                  <a:lnTo>
                    <a:pt x="1969" y="788"/>
                  </a:lnTo>
                  <a:lnTo>
                    <a:pt x="1747" y="788"/>
                  </a:lnTo>
                  <a:lnTo>
                    <a:pt x="1747" y="0"/>
                  </a:lnTo>
                  <a:close/>
                  <a:moveTo>
                    <a:pt x="0" y="0"/>
                  </a:moveTo>
                  <a:lnTo>
                    <a:pt x="400" y="0"/>
                  </a:lnTo>
                  <a:lnTo>
                    <a:pt x="441" y="0"/>
                  </a:lnTo>
                  <a:lnTo>
                    <a:pt x="482" y="2"/>
                  </a:lnTo>
                  <a:lnTo>
                    <a:pt x="522" y="7"/>
                  </a:lnTo>
                  <a:lnTo>
                    <a:pt x="561" y="15"/>
                  </a:lnTo>
                  <a:lnTo>
                    <a:pt x="599" y="25"/>
                  </a:lnTo>
                  <a:lnTo>
                    <a:pt x="634" y="41"/>
                  </a:lnTo>
                  <a:lnTo>
                    <a:pt x="667" y="59"/>
                  </a:lnTo>
                  <a:lnTo>
                    <a:pt x="697" y="82"/>
                  </a:lnTo>
                  <a:lnTo>
                    <a:pt x="725" y="112"/>
                  </a:lnTo>
                  <a:lnTo>
                    <a:pt x="746" y="145"/>
                  </a:lnTo>
                  <a:lnTo>
                    <a:pt x="766" y="187"/>
                  </a:lnTo>
                  <a:lnTo>
                    <a:pt x="780" y="234"/>
                  </a:lnTo>
                  <a:lnTo>
                    <a:pt x="788" y="289"/>
                  </a:lnTo>
                  <a:lnTo>
                    <a:pt x="790" y="352"/>
                  </a:lnTo>
                  <a:lnTo>
                    <a:pt x="790" y="788"/>
                  </a:lnTo>
                  <a:lnTo>
                    <a:pt x="573" y="788"/>
                  </a:lnTo>
                  <a:lnTo>
                    <a:pt x="573" y="427"/>
                  </a:lnTo>
                  <a:lnTo>
                    <a:pt x="571" y="368"/>
                  </a:lnTo>
                  <a:lnTo>
                    <a:pt x="567" y="317"/>
                  </a:lnTo>
                  <a:lnTo>
                    <a:pt x="557" y="277"/>
                  </a:lnTo>
                  <a:lnTo>
                    <a:pt x="543" y="244"/>
                  </a:lnTo>
                  <a:lnTo>
                    <a:pt x="524" y="220"/>
                  </a:lnTo>
                  <a:lnTo>
                    <a:pt x="500" y="201"/>
                  </a:lnTo>
                  <a:lnTo>
                    <a:pt x="473" y="187"/>
                  </a:lnTo>
                  <a:lnTo>
                    <a:pt x="439" y="179"/>
                  </a:lnTo>
                  <a:lnTo>
                    <a:pt x="400" y="175"/>
                  </a:lnTo>
                  <a:lnTo>
                    <a:pt x="224" y="175"/>
                  </a:lnTo>
                  <a:lnTo>
                    <a:pt x="224" y="788"/>
                  </a:lnTo>
                  <a:lnTo>
                    <a:pt x="0" y="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8775700" y="3552825"/>
              <a:ext cx="1436688" cy="952500"/>
            </a:xfrm>
            <a:custGeom>
              <a:avLst/>
              <a:gdLst>
                <a:gd name="T0" fmla="*/ 638 w 1810"/>
                <a:gd name="T1" fmla="*/ 451 h 1200"/>
                <a:gd name="T2" fmla="*/ 516 w 1810"/>
                <a:gd name="T3" fmla="*/ 502 h 1200"/>
                <a:gd name="T4" fmla="*/ 469 w 1810"/>
                <a:gd name="T5" fmla="*/ 546 h 1200"/>
                <a:gd name="T6" fmla="*/ 496 w 1810"/>
                <a:gd name="T7" fmla="*/ 613 h 1200"/>
                <a:gd name="T8" fmla="*/ 595 w 1810"/>
                <a:gd name="T9" fmla="*/ 735 h 1200"/>
                <a:gd name="T10" fmla="*/ 614 w 1810"/>
                <a:gd name="T11" fmla="*/ 851 h 1200"/>
                <a:gd name="T12" fmla="*/ 439 w 1810"/>
                <a:gd name="T13" fmla="*/ 733 h 1200"/>
                <a:gd name="T14" fmla="*/ 349 w 1810"/>
                <a:gd name="T15" fmla="*/ 595 h 1200"/>
                <a:gd name="T16" fmla="*/ 323 w 1810"/>
                <a:gd name="T17" fmla="*/ 530 h 1200"/>
                <a:gd name="T18" fmla="*/ 372 w 1810"/>
                <a:gd name="T19" fmla="*/ 485 h 1200"/>
                <a:gd name="T20" fmla="*/ 516 w 1810"/>
                <a:gd name="T21" fmla="*/ 400 h 1200"/>
                <a:gd name="T22" fmla="*/ 707 w 1810"/>
                <a:gd name="T23" fmla="*/ 248 h 1200"/>
                <a:gd name="T24" fmla="*/ 933 w 1810"/>
                <a:gd name="T25" fmla="*/ 296 h 1200"/>
                <a:gd name="T26" fmla="*/ 1097 w 1810"/>
                <a:gd name="T27" fmla="*/ 400 h 1200"/>
                <a:gd name="T28" fmla="*/ 1185 w 1810"/>
                <a:gd name="T29" fmla="*/ 489 h 1200"/>
                <a:gd name="T30" fmla="*/ 1185 w 1810"/>
                <a:gd name="T31" fmla="*/ 518 h 1200"/>
                <a:gd name="T32" fmla="*/ 1097 w 1810"/>
                <a:gd name="T33" fmla="*/ 617 h 1200"/>
                <a:gd name="T34" fmla="*/ 947 w 1810"/>
                <a:gd name="T35" fmla="*/ 737 h 1200"/>
                <a:gd name="T36" fmla="*/ 762 w 1810"/>
                <a:gd name="T37" fmla="*/ 794 h 1200"/>
                <a:gd name="T38" fmla="*/ 715 w 1810"/>
                <a:gd name="T39" fmla="*/ 459 h 1200"/>
                <a:gd name="T40" fmla="*/ 817 w 1810"/>
                <a:gd name="T41" fmla="*/ 528 h 1200"/>
                <a:gd name="T42" fmla="*/ 1038 w 1810"/>
                <a:gd name="T43" fmla="*/ 502 h 1200"/>
                <a:gd name="T44" fmla="*/ 985 w 1810"/>
                <a:gd name="T45" fmla="*/ 451 h 1200"/>
                <a:gd name="T46" fmla="*/ 839 w 1810"/>
                <a:gd name="T47" fmla="*/ 370 h 1200"/>
                <a:gd name="T48" fmla="*/ 675 w 1810"/>
                <a:gd name="T49" fmla="*/ 250 h 1200"/>
                <a:gd name="T50" fmla="*/ 603 w 1810"/>
                <a:gd name="T51" fmla="*/ 260 h 1200"/>
                <a:gd name="T52" fmla="*/ 370 w 1810"/>
                <a:gd name="T53" fmla="*/ 349 h 1200"/>
                <a:gd name="T54" fmla="*/ 232 w 1810"/>
                <a:gd name="T55" fmla="*/ 461 h 1200"/>
                <a:gd name="T56" fmla="*/ 185 w 1810"/>
                <a:gd name="T57" fmla="*/ 516 h 1200"/>
                <a:gd name="T58" fmla="*/ 211 w 1810"/>
                <a:gd name="T59" fmla="*/ 581 h 1200"/>
                <a:gd name="T60" fmla="*/ 293 w 1810"/>
                <a:gd name="T61" fmla="*/ 723 h 1200"/>
                <a:gd name="T62" fmla="*/ 445 w 1810"/>
                <a:gd name="T63" fmla="*/ 877 h 1200"/>
                <a:gd name="T64" fmla="*/ 675 w 1810"/>
                <a:gd name="T65" fmla="*/ 966 h 1200"/>
                <a:gd name="T66" fmla="*/ 453 w 1810"/>
                <a:gd name="T67" fmla="*/ 1001 h 1200"/>
                <a:gd name="T68" fmla="*/ 232 w 1810"/>
                <a:gd name="T69" fmla="*/ 849 h 1200"/>
                <a:gd name="T70" fmla="*/ 89 w 1810"/>
                <a:gd name="T71" fmla="*/ 674 h 1200"/>
                <a:gd name="T72" fmla="*/ 16 w 1810"/>
                <a:gd name="T73" fmla="*/ 536 h 1200"/>
                <a:gd name="T74" fmla="*/ 4 w 1810"/>
                <a:gd name="T75" fmla="*/ 495 h 1200"/>
                <a:gd name="T76" fmla="*/ 85 w 1810"/>
                <a:gd name="T77" fmla="*/ 426 h 1200"/>
                <a:gd name="T78" fmla="*/ 250 w 1810"/>
                <a:gd name="T79" fmla="*/ 311 h 1200"/>
                <a:gd name="T80" fmla="*/ 478 w 1810"/>
                <a:gd name="T81" fmla="*/ 205 h 1200"/>
                <a:gd name="T82" fmla="*/ 675 w 1810"/>
                <a:gd name="T83" fmla="*/ 0 h 1200"/>
                <a:gd name="T84" fmla="*/ 675 w 1810"/>
                <a:gd name="T85" fmla="*/ 1058 h 1200"/>
                <a:gd name="T86" fmla="*/ 977 w 1810"/>
                <a:gd name="T87" fmla="*/ 1038 h 1200"/>
                <a:gd name="T88" fmla="*/ 1321 w 1810"/>
                <a:gd name="T89" fmla="*/ 946 h 1200"/>
                <a:gd name="T90" fmla="*/ 1619 w 1810"/>
                <a:gd name="T91" fmla="*/ 802 h 1200"/>
                <a:gd name="T92" fmla="*/ 1605 w 1810"/>
                <a:gd name="T93" fmla="*/ 717 h 1200"/>
                <a:gd name="T94" fmla="*/ 1485 w 1810"/>
                <a:gd name="T95" fmla="*/ 648 h 1200"/>
                <a:gd name="T96" fmla="*/ 1276 w 1810"/>
                <a:gd name="T97" fmla="*/ 788 h 1200"/>
                <a:gd name="T98" fmla="*/ 992 w 1810"/>
                <a:gd name="T99" fmla="*/ 932 h 1200"/>
                <a:gd name="T100" fmla="*/ 709 w 1810"/>
                <a:gd name="T101" fmla="*/ 969 h 1200"/>
                <a:gd name="T102" fmla="*/ 758 w 1810"/>
                <a:gd name="T103" fmla="*/ 873 h 1200"/>
                <a:gd name="T104" fmla="*/ 979 w 1810"/>
                <a:gd name="T105" fmla="*/ 820 h 1200"/>
                <a:gd name="T106" fmla="*/ 1172 w 1810"/>
                <a:gd name="T107" fmla="*/ 701 h 1200"/>
                <a:gd name="T108" fmla="*/ 1315 w 1810"/>
                <a:gd name="T109" fmla="*/ 577 h 1200"/>
                <a:gd name="T110" fmla="*/ 1384 w 1810"/>
                <a:gd name="T111" fmla="*/ 502 h 1200"/>
                <a:gd name="T112" fmla="*/ 1359 w 1810"/>
                <a:gd name="T113" fmla="*/ 465 h 1200"/>
                <a:gd name="T114" fmla="*/ 1242 w 1810"/>
                <a:gd name="T115" fmla="*/ 357 h 1200"/>
                <a:gd name="T116" fmla="*/ 1048 w 1810"/>
                <a:gd name="T117" fmla="*/ 233 h 1200"/>
                <a:gd name="T118" fmla="*/ 782 w 1810"/>
                <a:gd name="T119" fmla="*/ 162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10" h="1200">
                  <a:moveTo>
                    <a:pt x="675" y="359"/>
                  </a:moveTo>
                  <a:lnTo>
                    <a:pt x="675" y="451"/>
                  </a:lnTo>
                  <a:lnTo>
                    <a:pt x="675" y="451"/>
                  </a:lnTo>
                  <a:lnTo>
                    <a:pt x="638" y="451"/>
                  </a:lnTo>
                  <a:lnTo>
                    <a:pt x="603" y="459"/>
                  </a:lnTo>
                  <a:lnTo>
                    <a:pt x="571" y="471"/>
                  </a:lnTo>
                  <a:lnTo>
                    <a:pt x="542" y="485"/>
                  </a:lnTo>
                  <a:lnTo>
                    <a:pt x="516" y="502"/>
                  </a:lnTo>
                  <a:lnTo>
                    <a:pt x="496" y="518"/>
                  </a:lnTo>
                  <a:lnTo>
                    <a:pt x="482" y="532"/>
                  </a:lnTo>
                  <a:lnTo>
                    <a:pt x="473" y="542"/>
                  </a:lnTo>
                  <a:lnTo>
                    <a:pt x="469" y="546"/>
                  </a:lnTo>
                  <a:lnTo>
                    <a:pt x="471" y="552"/>
                  </a:lnTo>
                  <a:lnTo>
                    <a:pt x="477" y="566"/>
                  </a:lnTo>
                  <a:lnTo>
                    <a:pt x="484" y="587"/>
                  </a:lnTo>
                  <a:lnTo>
                    <a:pt x="496" y="613"/>
                  </a:lnTo>
                  <a:lnTo>
                    <a:pt x="514" y="644"/>
                  </a:lnTo>
                  <a:lnTo>
                    <a:pt x="536" y="676"/>
                  </a:lnTo>
                  <a:lnTo>
                    <a:pt x="561" y="707"/>
                  </a:lnTo>
                  <a:lnTo>
                    <a:pt x="595" y="735"/>
                  </a:lnTo>
                  <a:lnTo>
                    <a:pt x="632" y="761"/>
                  </a:lnTo>
                  <a:lnTo>
                    <a:pt x="675" y="780"/>
                  </a:lnTo>
                  <a:lnTo>
                    <a:pt x="675" y="865"/>
                  </a:lnTo>
                  <a:lnTo>
                    <a:pt x="614" y="851"/>
                  </a:lnTo>
                  <a:lnTo>
                    <a:pt x="561" y="828"/>
                  </a:lnTo>
                  <a:lnTo>
                    <a:pt x="514" y="800"/>
                  </a:lnTo>
                  <a:lnTo>
                    <a:pt x="473" y="768"/>
                  </a:lnTo>
                  <a:lnTo>
                    <a:pt x="439" y="733"/>
                  </a:lnTo>
                  <a:lnTo>
                    <a:pt x="408" y="698"/>
                  </a:lnTo>
                  <a:lnTo>
                    <a:pt x="384" y="660"/>
                  </a:lnTo>
                  <a:lnTo>
                    <a:pt x="364" y="627"/>
                  </a:lnTo>
                  <a:lnTo>
                    <a:pt x="349" y="595"/>
                  </a:lnTo>
                  <a:lnTo>
                    <a:pt x="337" y="569"/>
                  </a:lnTo>
                  <a:lnTo>
                    <a:pt x="329" y="548"/>
                  </a:lnTo>
                  <a:lnTo>
                    <a:pt x="325" y="534"/>
                  </a:lnTo>
                  <a:lnTo>
                    <a:pt x="323" y="530"/>
                  </a:lnTo>
                  <a:lnTo>
                    <a:pt x="325" y="526"/>
                  </a:lnTo>
                  <a:lnTo>
                    <a:pt x="335" y="516"/>
                  </a:lnTo>
                  <a:lnTo>
                    <a:pt x="350" y="502"/>
                  </a:lnTo>
                  <a:lnTo>
                    <a:pt x="372" y="485"/>
                  </a:lnTo>
                  <a:lnTo>
                    <a:pt x="400" y="463"/>
                  </a:lnTo>
                  <a:lnTo>
                    <a:pt x="433" y="441"/>
                  </a:lnTo>
                  <a:lnTo>
                    <a:pt x="473" y="420"/>
                  </a:lnTo>
                  <a:lnTo>
                    <a:pt x="516" y="400"/>
                  </a:lnTo>
                  <a:lnTo>
                    <a:pt x="565" y="382"/>
                  </a:lnTo>
                  <a:lnTo>
                    <a:pt x="618" y="368"/>
                  </a:lnTo>
                  <a:lnTo>
                    <a:pt x="675" y="359"/>
                  </a:lnTo>
                  <a:close/>
                  <a:moveTo>
                    <a:pt x="707" y="248"/>
                  </a:moveTo>
                  <a:lnTo>
                    <a:pt x="770" y="250"/>
                  </a:lnTo>
                  <a:lnTo>
                    <a:pt x="827" y="260"/>
                  </a:lnTo>
                  <a:lnTo>
                    <a:pt x="882" y="274"/>
                  </a:lnTo>
                  <a:lnTo>
                    <a:pt x="933" y="296"/>
                  </a:lnTo>
                  <a:lnTo>
                    <a:pt x="981" y="319"/>
                  </a:lnTo>
                  <a:lnTo>
                    <a:pt x="1024" y="345"/>
                  </a:lnTo>
                  <a:lnTo>
                    <a:pt x="1063" y="372"/>
                  </a:lnTo>
                  <a:lnTo>
                    <a:pt x="1097" y="400"/>
                  </a:lnTo>
                  <a:lnTo>
                    <a:pt x="1126" y="426"/>
                  </a:lnTo>
                  <a:lnTo>
                    <a:pt x="1152" y="451"/>
                  </a:lnTo>
                  <a:lnTo>
                    <a:pt x="1172" y="471"/>
                  </a:lnTo>
                  <a:lnTo>
                    <a:pt x="1185" y="489"/>
                  </a:lnTo>
                  <a:lnTo>
                    <a:pt x="1195" y="499"/>
                  </a:lnTo>
                  <a:lnTo>
                    <a:pt x="1197" y="502"/>
                  </a:lnTo>
                  <a:lnTo>
                    <a:pt x="1193" y="506"/>
                  </a:lnTo>
                  <a:lnTo>
                    <a:pt x="1185" y="518"/>
                  </a:lnTo>
                  <a:lnTo>
                    <a:pt x="1170" y="538"/>
                  </a:lnTo>
                  <a:lnTo>
                    <a:pt x="1150" y="562"/>
                  </a:lnTo>
                  <a:lnTo>
                    <a:pt x="1126" y="587"/>
                  </a:lnTo>
                  <a:lnTo>
                    <a:pt x="1097" y="617"/>
                  </a:lnTo>
                  <a:lnTo>
                    <a:pt x="1065" y="648"/>
                  </a:lnTo>
                  <a:lnTo>
                    <a:pt x="1028" y="680"/>
                  </a:lnTo>
                  <a:lnTo>
                    <a:pt x="988" y="709"/>
                  </a:lnTo>
                  <a:lnTo>
                    <a:pt x="947" y="737"/>
                  </a:lnTo>
                  <a:lnTo>
                    <a:pt x="904" y="761"/>
                  </a:lnTo>
                  <a:lnTo>
                    <a:pt x="859" y="778"/>
                  </a:lnTo>
                  <a:lnTo>
                    <a:pt x="811" y="790"/>
                  </a:lnTo>
                  <a:lnTo>
                    <a:pt x="762" y="794"/>
                  </a:lnTo>
                  <a:lnTo>
                    <a:pt x="717" y="790"/>
                  </a:lnTo>
                  <a:lnTo>
                    <a:pt x="675" y="780"/>
                  </a:lnTo>
                  <a:lnTo>
                    <a:pt x="675" y="451"/>
                  </a:lnTo>
                  <a:lnTo>
                    <a:pt x="715" y="459"/>
                  </a:lnTo>
                  <a:lnTo>
                    <a:pt x="746" y="469"/>
                  </a:lnTo>
                  <a:lnTo>
                    <a:pt x="774" y="485"/>
                  </a:lnTo>
                  <a:lnTo>
                    <a:pt x="796" y="504"/>
                  </a:lnTo>
                  <a:lnTo>
                    <a:pt x="817" y="528"/>
                  </a:lnTo>
                  <a:lnTo>
                    <a:pt x="837" y="558"/>
                  </a:lnTo>
                  <a:lnTo>
                    <a:pt x="859" y="591"/>
                  </a:lnTo>
                  <a:lnTo>
                    <a:pt x="882" y="633"/>
                  </a:lnTo>
                  <a:lnTo>
                    <a:pt x="1038" y="502"/>
                  </a:lnTo>
                  <a:lnTo>
                    <a:pt x="1034" y="499"/>
                  </a:lnTo>
                  <a:lnTo>
                    <a:pt x="1024" y="487"/>
                  </a:lnTo>
                  <a:lnTo>
                    <a:pt x="1008" y="471"/>
                  </a:lnTo>
                  <a:lnTo>
                    <a:pt x="985" y="451"/>
                  </a:lnTo>
                  <a:lnTo>
                    <a:pt x="957" y="430"/>
                  </a:lnTo>
                  <a:lnTo>
                    <a:pt x="924" y="406"/>
                  </a:lnTo>
                  <a:lnTo>
                    <a:pt x="884" y="386"/>
                  </a:lnTo>
                  <a:lnTo>
                    <a:pt x="839" y="370"/>
                  </a:lnTo>
                  <a:lnTo>
                    <a:pt x="790" y="359"/>
                  </a:lnTo>
                  <a:lnTo>
                    <a:pt x="734" y="355"/>
                  </a:lnTo>
                  <a:lnTo>
                    <a:pt x="675" y="359"/>
                  </a:lnTo>
                  <a:lnTo>
                    <a:pt x="675" y="250"/>
                  </a:lnTo>
                  <a:lnTo>
                    <a:pt x="707" y="248"/>
                  </a:lnTo>
                  <a:close/>
                  <a:moveTo>
                    <a:pt x="675" y="162"/>
                  </a:moveTo>
                  <a:lnTo>
                    <a:pt x="675" y="250"/>
                  </a:lnTo>
                  <a:lnTo>
                    <a:pt x="603" y="260"/>
                  </a:lnTo>
                  <a:lnTo>
                    <a:pt x="536" y="276"/>
                  </a:lnTo>
                  <a:lnTo>
                    <a:pt x="475" y="296"/>
                  </a:lnTo>
                  <a:lnTo>
                    <a:pt x="419" y="321"/>
                  </a:lnTo>
                  <a:lnTo>
                    <a:pt x="370" y="349"/>
                  </a:lnTo>
                  <a:lnTo>
                    <a:pt x="327" y="378"/>
                  </a:lnTo>
                  <a:lnTo>
                    <a:pt x="289" y="408"/>
                  </a:lnTo>
                  <a:lnTo>
                    <a:pt x="258" y="435"/>
                  </a:lnTo>
                  <a:lnTo>
                    <a:pt x="232" y="461"/>
                  </a:lnTo>
                  <a:lnTo>
                    <a:pt x="211" y="483"/>
                  </a:lnTo>
                  <a:lnTo>
                    <a:pt x="197" y="500"/>
                  </a:lnTo>
                  <a:lnTo>
                    <a:pt x="187" y="512"/>
                  </a:lnTo>
                  <a:lnTo>
                    <a:pt x="185" y="516"/>
                  </a:lnTo>
                  <a:lnTo>
                    <a:pt x="187" y="522"/>
                  </a:lnTo>
                  <a:lnTo>
                    <a:pt x="191" y="534"/>
                  </a:lnTo>
                  <a:lnTo>
                    <a:pt x="199" y="554"/>
                  </a:lnTo>
                  <a:lnTo>
                    <a:pt x="211" y="581"/>
                  </a:lnTo>
                  <a:lnTo>
                    <a:pt x="224" y="611"/>
                  </a:lnTo>
                  <a:lnTo>
                    <a:pt x="244" y="646"/>
                  </a:lnTo>
                  <a:lnTo>
                    <a:pt x="266" y="684"/>
                  </a:lnTo>
                  <a:lnTo>
                    <a:pt x="293" y="723"/>
                  </a:lnTo>
                  <a:lnTo>
                    <a:pt x="325" y="765"/>
                  </a:lnTo>
                  <a:lnTo>
                    <a:pt x="360" y="804"/>
                  </a:lnTo>
                  <a:lnTo>
                    <a:pt x="400" y="841"/>
                  </a:lnTo>
                  <a:lnTo>
                    <a:pt x="445" y="877"/>
                  </a:lnTo>
                  <a:lnTo>
                    <a:pt x="494" y="906"/>
                  </a:lnTo>
                  <a:lnTo>
                    <a:pt x="549" y="934"/>
                  </a:lnTo>
                  <a:lnTo>
                    <a:pt x="610" y="954"/>
                  </a:lnTo>
                  <a:lnTo>
                    <a:pt x="675" y="966"/>
                  </a:lnTo>
                  <a:lnTo>
                    <a:pt x="675" y="1058"/>
                  </a:lnTo>
                  <a:lnTo>
                    <a:pt x="595" y="1046"/>
                  </a:lnTo>
                  <a:lnTo>
                    <a:pt x="522" y="1027"/>
                  </a:lnTo>
                  <a:lnTo>
                    <a:pt x="453" y="1001"/>
                  </a:lnTo>
                  <a:lnTo>
                    <a:pt x="390" y="969"/>
                  </a:lnTo>
                  <a:lnTo>
                    <a:pt x="331" y="932"/>
                  </a:lnTo>
                  <a:lnTo>
                    <a:pt x="280" y="893"/>
                  </a:lnTo>
                  <a:lnTo>
                    <a:pt x="232" y="849"/>
                  </a:lnTo>
                  <a:lnTo>
                    <a:pt x="189" y="806"/>
                  </a:lnTo>
                  <a:lnTo>
                    <a:pt x="152" y="761"/>
                  </a:lnTo>
                  <a:lnTo>
                    <a:pt x="118" y="717"/>
                  </a:lnTo>
                  <a:lnTo>
                    <a:pt x="89" y="674"/>
                  </a:lnTo>
                  <a:lnTo>
                    <a:pt x="65" y="633"/>
                  </a:lnTo>
                  <a:lnTo>
                    <a:pt x="43" y="597"/>
                  </a:lnTo>
                  <a:lnTo>
                    <a:pt x="28" y="564"/>
                  </a:lnTo>
                  <a:lnTo>
                    <a:pt x="16" y="536"/>
                  </a:lnTo>
                  <a:lnTo>
                    <a:pt x="6" y="516"/>
                  </a:lnTo>
                  <a:lnTo>
                    <a:pt x="2" y="502"/>
                  </a:lnTo>
                  <a:lnTo>
                    <a:pt x="0" y="499"/>
                  </a:lnTo>
                  <a:lnTo>
                    <a:pt x="4" y="495"/>
                  </a:lnTo>
                  <a:lnTo>
                    <a:pt x="14" y="485"/>
                  </a:lnTo>
                  <a:lnTo>
                    <a:pt x="32" y="469"/>
                  </a:lnTo>
                  <a:lnTo>
                    <a:pt x="55" y="449"/>
                  </a:lnTo>
                  <a:lnTo>
                    <a:pt x="85" y="426"/>
                  </a:lnTo>
                  <a:lnTo>
                    <a:pt x="118" y="400"/>
                  </a:lnTo>
                  <a:lnTo>
                    <a:pt x="158" y="370"/>
                  </a:lnTo>
                  <a:lnTo>
                    <a:pt x="203" y="341"/>
                  </a:lnTo>
                  <a:lnTo>
                    <a:pt x="250" y="311"/>
                  </a:lnTo>
                  <a:lnTo>
                    <a:pt x="303" y="282"/>
                  </a:lnTo>
                  <a:lnTo>
                    <a:pt x="358" y="252"/>
                  </a:lnTo>
                  <a:lnTo>
                    <a:pt x="417" y="227"/>
                  </a:lnTo>
                  <a:lnTo>
                    <a:pt x="478" y="205"/>
                  </a:lnTo>
                  <a:lnTo>
                    <a:pt x="542" y="185"/>
                  </a:lnTo>
                  <a:lnTo>
                    <a:pt x="608" y="171"/>
                  </a:lnTo>
                  <a:lnTo>
                    <a:pt x="675" y="162"/>
                  </a:lnTo>
                  <a:close/>
                  <a:moveTo>
                    <a:pt x="675" y="0"/>
                  </a:moveTo>
                  <a:lnTo>
                    <a:pt x="1810" y="0"/>
                  </a:lnTo>
                  <a:lnTo>
                    <a:pt x="1810" y="1200"/>
                  </a:lnTo>
                  <a:lnTo>
                    <a:pt x="675" y="1200"/>
                  </a:lnTo>
                  <a:lnTo>
                    <a:pt x="675" y="1058"/>
                  </a:lnTo>
                  <a:lnTo>
                    <a:pt x="748" y="1062"/>
                  </a:lnTo>
                  <a:lnTo>
                    <a:pt x="819" y="1060"/>
                  </a:lnTo>
                  <a:lnTo>
                    <a:pt x="894" y="1052"/>
                  </a:lnTo>
                  <a:lnTo>
                    <a:pt x="977" y="1038"/>
                  </a:lnTo>
                  <a:lnTo>
                    <a:pt x="1061" y="1021"/>
                  </a:lnTo>
                  <a:lnTo>
                    <a:pt x="1148" y="1001"/>
                  </a:lnTo>
                  <a:lnTo>
                    <a:pt x="1235" y="975"/>
                  </a:lnTo>
                  <a:lnTo>
                    <a:pt x="1321" y="946"/>
                  </a:lnTo>
                  <a:lnTo>
                    <a:pt x="1404" y="914"/>
                  </a:lnTo>
                  <a:lnTo>
                    <a:pt x="1483" y="879"/>
                  </a:lnTo>
                  <a:lnTo>
                    <a:pt x="1554" y="841"/>
                  </a:lnTo>
                  <a:lnTo>
                    <a:pt x="1619" y="802"/>
                  </a:lnTo>
                  <a:lnTo>
                    <a:pt x="1674" y="763"/>
                  </a:lnTo>
                  <a:lnTo>
                    <a:pt x="1658" y="749"/>
                  </a:lnTo>
                  <a:lnTo>
                    <a:pt x="1634" y="733"/>
                  </a:lnTo>
                  <a:lnTo>
                    <a:pt x="1605" y="717"/>
                  </a:lnTo>
                  <a:lnTo>
                    <a:pt x="1573" y="700"/>
                  </a:lnTo>
                  <a:lnTo>
                    <a:pt x="1540" y="682"/>
                  </a:lnTo>
                  <a:lnTo>
                    <a:pt x="1510" y="664"/>
                  </a:lnTo>
                  <a:lnTo>
                    <a:pt x="1485" y="648"/>
                  </a:lnTo>
                  <a:lnTo>
                    <a:pt x="1467" y="636"/>
                  </a:lnTo>
                  <a:lnTo>
                    <a:pt x="1404" y="690"/>
                  </a:lnTo>
                  <a:lnTo>
                    <a:pt x="1341" y="741"/>
                  </a:lnTo>
                  <a:lnTo>
                    <a:pt x="1276" y="788"/>
                  </a:lnTo>
                  <a:lnTo>
                    <a:pt x="1209" y="832"/>
                  </a:lnTo>
                  <a:lnTo>
                    <a:pt x="1140" y="871"/>
                  </a:lnTo>
                  <a:lnTo>
                    <a:pt x="1067" y="904"/>
                  </a:lnTo>
                  <a:lnTo>
                    <a:pt x="992" y="932"/>
                  </a:lnTo>
                  <a:lnTo>
                    <a:pt x="914" y="954"/>
                  </a:lnTo>
                  <a:lnTo>
                    <a:pt x="831" y="966"/>
                  </a:lnTo>
                  <a:lnTo>
                    <a:pt x="744" y="969"/>
                  </a:lnTo>
                  <a:lnTo>
                    <a:pt x="709" y="969"/>
                  </a:lnTo>
                  <a:lnTo>
                    <a:pt x="675" y="966"/>
                  </a:lnTo>
                  <a:lnTo>
                    <a:pt x="675" y="865"/>
                  </a:lnTo>
                  <a:lnTo>
                    <a:pt x="715" y="871"/>
                  </a:lnTo>
                  <a:lnTo>
                    <a:pt x="758" y="873"/>
                  </a:lnTo>
                  <a:lnTo>
                    <a:pt x="815" y="869"/>
                  </a:lnTo>
                  <a:lnTo>
                    <a:pt x="870" y="859"/>
                  </a:lnTo>
                  <a:lnTo>
                    <a:pt x="925" y="841"/>
                  </a:lnTo>
                  <a:lnTo>
                    <a:pt x="979" y="820"/>
                  </a:lnTo>
                  <a:lnTo>
                    <a:pt x="1030" y="794"/>
                  </a:lnTo>
                  <a:lnTo>
                    <a:pt x="1079" y="767"/>
                  </a:lnTo>
                  <a:lnTo>
                    <a:pt x="1126" y="735"/>
                  </a:lnTo>
                  <a:lnTo>
                    <a:pt x="1172" y="701"/>
                  </a:lnTo>
                  <a:lnTo>
                    <a:pt x="1213" y="670"/>
                  </a:lnTo>
                  <a:lnTo>
                    <a:pt x="1250" y="636"/>
                  </a:lnTo>
                  <a:lnTo>
                    <a:pt x="1284" y="605"/>
                  </a:lnTo>
                  <a:lnTo>
                    <a:pt x="1315" y="577"/>
                  </a:lnTo>
                  <a:lnTo>
                    <a:pt x="1339" y="550"/>
                  </a:lnTo>
                  <a:lnTo>
                    <a:pt x="1361" y="530"/>
                  </a:lnTo>
                  <a:lnTo>
                    <a:pt x="1374" y="512"/>
                  </a:lnTo>
                  <a:lnTo>
                    <a:pt x="1384" y="502"/>
                  </a:lnTo>
                  <a:lnTo>
                    <a:pt x="1386" y="499"/>
                  </a:lnTo>
                  <a:lnTo>
                    <a:pt x="1384" y="495"/>
                  </a:lnTo>
                  <a:lnTo>
                    <a:pt x="1374" y="483"/>
                  </a:lnTo>
                  <a:lnTo>
                    <a:pt x="1359" y="465"/>
                  </a:lnTo>
                  <a:lnTo>
                    <a:pt x="1339" y="443"/>
                  </a:lnTo>
                  <a:lnTo>
                    <a:pt x="1311" y="418"/>
                  </a:lnTo>
                  <a:lnTo>
                    <a:pt x="1280" y="388"/>
                  </a:lnTo>
                  <a:lnTo>
                    <a:pt x="1242" y="357"/>
                  </a:lnTo>
                  <a:lnTo>
                    <a:pt x="1201" y="325"/>
                  </a:lnTo>
                  <a:lnTo>
                    <a:pt x="1154" y="292"/>
                  </a:lnTo>
                  <a:lnTo>
                    <a:pt x="1103" y="262"/>
                  </a:lnTo>
                  <a:lnTo>
                    <a:pt x="1048" y="233"/>
                  </a:lnTo>
                  <a:lnTo>
                    <a:pt x="987" y="207"/>
                  </a:lnTo>
                  <a:lnTo>
                    <a:pt x="924" y="187"/>
                  </a:lnTo>
                  <a:lnTo>
                    <a:pt x="855" y="171"/>
                  </a:lnTo>
                  <a:lnTo>
                    <a:pt x="782" y="162"/>
                  </a:lnTo>
                  <a:lnTo>
                    <a:pt x="707" y="160"/>
                  </a:lnTo>
                  <a:lnTo>
                    <a:pt x="675" y="162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76B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8398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30565" y="883158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l">
              <a:defRPr sz="1100">
                <a:latin typeface="Trebuchet MS" pitchFamily="34" charset="0"/>
                <a:ea typeface="ＭＳ Ｐゴシック" pitchFamily="-16" charset="-128"/>
                <a:cs typeface="+mn-cs"/>
              </a:defRPr>
            </a:lvl1pPr>
          </a:lstStyle>
          <a:p>
            <a:pPr>
              <a:defRPr/>
            </a:pPr>
            <a:fld id="{0EFD2D7F-A763-4126-9B71-A7F863137437}" type="datetimeFigureOut">
              <a:rPr lang="en-US" smtClean="0"/>
              <a:pPr>
                <a:defRPr/>
              </a:pPr>
              <a:t>3/21/18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6317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r">
              <a:defRPr sz="1100">
                <a:latin typeface="Trebuchet MS" pitchFamily="34" charset="0"/>
                <a:ea typeface="ＭＳ Ｐゴシック" pitchFamily="-16" charset="-128"/>
                <a:cs typeface="+mn-cs"/>
              </a:defRPr>
            </a:lvl1pPr>
          </a:lstStyle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528649" y="308894"/>
            <a:ext cx="1083012" cy="200064"/>
            <a:chOff x="8775700" y="3552825"/>
            <a:chExt cx="5156200" cy="952500"/>
          </a:xfrm>
        </p:grpSpPr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13817600" y="4265613"/>
              <a:ext cx="114300" cy="111125"/>
            </a:xfrm>
            <a:custGeom>
              <a:avLst/>
              <a:gdLst>
                <a:gd name="T0" fmla="*/ 59 w 144"/>
                <a:gd name="T1" fmla="*/ 63 h 139"/>
                <a:gd name="T2" fmla="*/ 79 w 144"/>
                <a:gd name="T3" fmla="*/ 63 h 139"/>
                <a:gd name="T4" fmla="*/ 85 w 144"/>
                <a:gd name="T5" fmla="*/ 61 h 139"/>
                <a:gd name="T6" fmla="*/ 87 w 144"/>
                <a:gd name="T7" fmla="*/ 53 h 139"/>
                <a:gd name="T8" fmla="*/ 83 w 144"/>
                <a:gd name="T9" fmla="*/ 47 h 139"/>
                <a:gd name="T10" fmla="*/ 75 w 144"/>
                <a:gd name="T11" fmla="*/ 45 h 139"/>
                <a:gd name="T12" fmla="*/ 59 w 144"/>
                <a:gd name="T13" fmla="*/ 45 h 139"/>
                <a:gd name="T14" fmla="*/ 73 w 144"/>
                <a:gd name="T15" fmla="*/ 33 h 139"/>
                <a:gd name="T16" fmla="*/ 101 w 144"/>
                <a:gd name="T17" fmla="*/ 41 h 139"/>
                <a:gd name="T18" fmla="*/ 103 w 144"/>
                <a:gd name="T19" fmla="*/ 61 h 139"/>
                <a:gd name="T20" fmla="*/ 99 w 144"/>
                <a:gd name="T21" fmla="*/ 68 h 139"/>
                <a:gd name="T22" fmla="*/ 91 w 144"/>
                <a:gd name="T23" fmla="*/ 74 h 139"/>
                <a:gd name="T24" fmla="*/ 105 w 144"/>
                <a:gd name="T25" fmla="*/ 106 h 139"/>
                <a:gd name="T26" fmla="*/ 67 w 144"/>
                <a:gd name="T27" fmla="*/ 76 h 139"/>
                <a:gd name="T28" fmla="*/ 59 w 144"/>
                <a:gd name="T29" fmla="*/ 106 h 139"/>
                <a:gd name="T30" fmla="*/ 44 w 144"/>
                <a:gd name="T31" fmla="*/ 33 h 139"/>
                <a:gd name="T32" fmla="*/ 51 w 144"/>
                <a:gd name="T33" fmla="*/ 21 h 139"/>
                <a:gd name="T34" fmla="*/ 24 w 144"/>
                <a:gd name="T35" fmla="*/ 49 h 139"/>
                <a:gd name="T36" fmla="*/ 24 w 144"/>
                <a:gd name="T37" fmla="*/ 92 h 139"/>
                <a:gd name="T38" fmla="*/ 51 w 144"/>
                <a:gd name="T39" fmla="*/ 120 h 139"/>
                <a:gd name="T40" fmla="*/ 71 w 144"/>
                <a:gd name="T41" fmla="*/ 124 h 139"/>
                <a:gd name="T42" fmla="*/ 109 w 144"/>
                <a:gd name="T43" fmla="*/ 108 h 139"/>
                <a:gd name="T44" fmla="*/ 122 w 144"/>
                <a:gd name="T45" fmla="*/ 70 h 139"/>
                <a:gd name="T46" fmla="*/ 109 w 144"/>
                <a:gd name="T47" fmla="*/ 31 h 139"/>
                <a:gd name="T48" fmla="*/ 71 w 144"/>
                <a:gd name="T49" fmla="*/ 17 h 139"/>
                <a:gd name="T50" fmla="*/ 95 w 144"/>
                <a:gd name="T51" fmla="*/ 3 h 139"/>
                <a:gd name="T52" fmla="*/ 130 w 144"/>
                <a:gd name="T53" fmla="*/ 27 h 139"/>
                <a:gd name="T54" fmla="*/ 144 w 144"/>
                <a:gd name="T55" fmla="*/ 70 h 139"/>
                <a:gd name="T56" fmla="*/ 130 w 144"/>
                <a:gd name="T57" fmla="*/ 114 h 139"/>
                <a:gd name="T58" fmla="*/ 95 w 144"/>
                <a:gd name="T59" fmla="*/ 135 h 139"/>
                <a:gd name="T60" fmla="*/ 50 w 144"/>
                <a:gd name="T61" fmla="*/ 135 h 139"/>
                <a:gd name="T62" fmla="*/ 14 w 144"/>
                <a:gd name="T63" fmla="*/ 114 h 139"/>
                <a:gd name="T64" fmla="*/ 0 w 144"/>
                <a:gd name="T65" fmla="*/ 70 h 139"/>
                <a:gd name="T66" fmla="*/ 14 w 144"/>
                <a:gd name="T67" fmla="*/ 27 h 139"/>
                <a:gd name="T68" fmla="*/ 50 w 144"/>
                <a:gd name="T69" fmla="*/ 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4" h="139">
                  <a:moveTo>
                    <a:pt x="59" y="45"/>
                  </a:moveTo>
                  <a:lnTo>
                    <a:pt x="59" y="63"/>
                  </a:lnTo>
                  <a:lnTo>
                    <a:pt x="75" y="63"/>
                  </a:lnTo>
                  <a:lnTo>
                    <a:pt x="79" y="63"/>
                  </a:lnTo>
                  <a:lnTo>
                    <a:pt x="83" y="63"/>
                  </a:lnTo>
                  <a:lnTo>
                    <a:pt x="85" y="61"/>
                  </a:lnTo>
                  <a:lnTo>
                    <a:pt x="87" y="57"/>
                  </a:lnTo>
                  <a:lnTo>
                    <a:pt x="87" y="53"/>
                  </a:lnTo>
                  <a:lnTo>
                    <a:pt x="85" y="49"/>
                  </a:lnTo>
                  <a:lnTo>
                    <a:pt x="83" y="47"/>
                  </a:lnTo>
                  <a:lnTo>
                    <a:pt x="79" y="45"/>
                  </a:lnTo>
                  <a:lnTo>
                    <a:pt x="75" y="45"/>
                  </a:lnTo>
                  <a:lnTo>
                    <a:pt x="71" y="45"/>
                  </a:lnTo>
                  <a:lnTo>
                    <a:pt x="59" y="45"/>
                  </a:lnTo>
                  <a:close/>
                  <a:moveTo>
                    <a:pt x="44" y="33"/>
                  </a:moveTo>
                  <a:lnTo>
                    <a:pt x="73" y="33"/>
                  </a:lnTo>
                  <a:lnTo>
                    <a:pt x="89" y="35"/>
                  </a:lnTo>
                  <a:lnTo>
                    <a:pt x="101" y="41"/>
                  </a:lnTo>
                  <a:lnTo>
                    <a:pt x="105" y="55"/>
                  </a:lnTo>
                  <a:lnTo>
                    <a:pt x="103" y="61"/>
                  </a:lnTo>
                  <a:lnTo>
                    <a:pt x="101" y="67"/>
                  </a:lnTo>
                  <a:lnTo>
                    <a:pt x="99" y="68"/>
                  </a:lnTo>
                  <a:lnTo>
                    <a:pt x="95" y="72"/>
                  </a:lnTo>
                  <a:lnTo>
                    <a:pt x="91" y="74"/>
                  </a:lnTo>
                  <a:lnTo>
                    <a:pt x="85" y="74"/>
                  </a:lnTo>
                  <a:lnTo>
                    <a:pt x="105" y="106"/>
                  </a:lnTo>
                  <a:lnTo>
                    <a:pt x="85" y="106"/>
                  </a:lnTo>
                  <a:lnTo>
                    <a:pt x="67" y="76"/>
                  </a:lnTo>
                  <a:lnTo>
                    <a:pt x="59" y="76"/>
                  </a:lnTo>
                  <a:lnTo>
                    <a:pt x="59" y="106"/>
                  </a:lnTo>
                  <a:lnTo>
                    <a:pt x="44" y="106"/>
                  </a:lnTo>
                  <a:lnTo>
                    <a:pt x="44" y="33"/>
                  </a:lnTo>
                  <a:close/>
                  <a:moveTo>
                    <a:pt x="71" y="17"/>
                  </a:moveTo>
                  <a:lnTo>
                    <a:pt x="51" y="21"/>
                  </a:lnTo>
                  <a:lnTo>
                    <a:pt x="36" y="31"/>
                  </a:lnTo>
                  <a:lnTo>
                    <a:pt x="24" y="49"/>
                  </a:lnTo>
                  <a:lnTo>
                    <a:pt x="20" y="70"/>
                  </a:lnTo>
                  <a:lnTo>
                    <a:pt x="24" y="92"/>
                  </a:lnTo>
                  <a:lnTo>
                    <a:pt x="36" y="108"/>
                  </a:lnTo>
                  <a:lnTo>
                    <a:pt x="51" y="120"/>
                  </a:lnTo>
                  <a:lnTo>
                    <a:pt x="71" y="124"/>
                  </a:lnTo>
                  <a:lnTo>
                    <a:pt x="71" y="124"/>
                  </a:lnTo>
                  <a:lnTo>
                    <a:pt x="91" y="120"/>
                  </a:lnTo>
                  <a:lnTo>
                    <a:pt x="109" y="108"/>
                  </a:lnTo>
                  <a:lnTo>
                    <a:pt x="118" y="92"/>
                  </a:lnTo>
                  <a:lnTo>
                    <a:pt x="122" y="70"/>
                  </a:lnTo>
                  <a:lnTo>
                    <a:pt x="118" y="49"/>
                  </a:lnTo>
                  <a:lnTo>
                    <a:pt x="109" y="31"/>
                  </a:lnTo>
                  <a:lnTo>
                    <a:pt x="91" y="21"/>
                  </a:lnTo>
                  <a:lnTo>
                    <a:pt x="71" y="17"/>
                  </a:lnTo>
                  <a:close/>
                  <a:moveTo>
                    <a:pt x="71" y="0"/>
                  </a:moveTo>
                  <a:lnTo>
                    <a:pt x="95" y="3"/>
                  </a:lnTo>
                  <a:lnTo>
                    <a:pt x="114" y="11"/>
                  </a:lnTo>
                  <a:lnTo>
                    <a:pt x="130" y="27"/>
                  </a:lnTo>
                  <a:lnTo>
                    <a:pt x="140" y="45"/>
                  </a:lnTo>
                  <a:lnTo>
                    <a:pt x="144" y="70"/>
                  </a:lnTo>
                  <a:lnTo>
                    <a:pt x="140" y="94"/>
                  </a:lnTo>
                  <a:lnTo>
                    <a:pt x="130" y="114"/>
                  </a:lnTo>
                  <a:lnTo>
                    <a:pt x="114" y="128"/>
                  </a:lnTo>
                  <a:lnTo>
                    <a:pt x="95" y="135"/>
                  </a:lnTo>
                  <a:lnTo>
                    <a:pt x="71" y="139"/>
                  </a:lnTo>
                  <a:lnTo>
                    <a:pt x="50" y="135"/>
                  </a:lnTo>
                  <a:lnTo>
                    <a:pt x="30" y="128"/>
                  </a:lnTo>
                  <a:lnTo>
                    <a:pt x="14" y="114"/>
                  </a:lnTo>
                  <a:lnTo>
                    <a:pt x="4" y="94"/>
                  </a:lnTo>
                  <a:lnTo>
                    <a:pt x="0" y="70"/>
                  </a:lnTo>
                  <a:lnTo>
                    <a:pt x="4" y="45"/>
                  </a:lnTo>
                  <a:lnTo>
                    <a:pt x="14" y="27"/>
                  </a:lnTo>
                  <a:lnTo>
                    <a:pt x="30" y="11"/>
                  </a:lnTo>
                  <a:lnTo>
                    <a:pt x="50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10447338" y="3732213"/>
              <a:ext cx="3333750" cy="625475"/>
            </a:xfrm>
            <a:custGeom>
              <a:avLst/>
              <a:gdLst>
                <a:gd name="T0" fmla="*/ 2325 w 4200"/>
                <a:gd name="T1" fmla="*/ 618 h 788"/>
                <a:gd name="T2" fmla="*/ 2465 w 4200"/>
                <a:gd name="T3" fmla="*/ 616 h 788"/>
                <a:gd name="T4" fmla="*/ 2540 w 4200"/>
                <a:gd name="T5" fmla="*/ 597 h 788"/>
                <a:gd name="T6" fmla="*/ 2599 w 4200"/>
                <a:gd name="T7" fmla="*/ 555 h 788"/>
                <a:gd name="T8" fmla="*/ 2635 w 4200"/>
                <a:gd name="T9" fmla="*/ 488 h 788"/>
                <a:gd name="T10" fmla="*/ 2648 w 4200"/>
                <a:gd name="T11" fmla="*/ 396 h 788"/>
                <a:gd name="T12" fmla="*/ 2635 w 4200"/>
                <a:gd name="T13" fmla="*/ 301 h 788"/>
                <a:gd name="T14" fmla="*/ 2599 w 4200"/>
                <a:gd name="T15" fmla="*/ 236 h 788"/>
                <a:gd name="T16" fmla="*/ 2540 w 4200"/>
                <a:gd name="T17" fmla="*/ 193 h 788"/>
                <a:gd name="T18" fmla="*/ 2465 w 4200"/>
                <a:gd name="T19" fmla="*/ 173 h 788"/>
                <a:gd name="T20" fmla="*/ 2325 w 4200"/>
                <a:gd name="T21" fmla="*/ 171 h 788"/>
                <a:gd name="T22" fmla="*/ 3597 w 4200"/>
                <a:gd name="T23" fmla="*/ 512 h 788"/>
                <a:gd name="T24" fmla="*/ 3735 w 4200"/>
                <a:gd name="T25" fmla="*/ 143 h 788"/>
                <a:gd name="T26" fmla="*/ 4200 w 4200"/>
                <a:gd name="T27" fmla="*/ 786 h 788"/>
                <a:gd name="T28" fmla="*/ 3916 w 4200"/>
                <a:gd name="T29" fmla="*/ 648 h 788"/>
                <a:gd name="T30" fmla="*/ 3501 w 4200"/>
                <a:gd name="T31" fmla="*/ 786 h 788"/>
                <a:gd name="T32" fmla="*/ 3592 w 4200"/>
                <a:gd name="T33" fmla="*/ 0 h 788"/>
                <a:gd name="T34" fmla="*/ 2969 w 4200"/>
                <a:gd name="T35" fmla="*/ 0 h 788"/>
                <a:gd name="T36" fmla="*/ 3190 w 4200"/>
                <a:gd name="T37" fmla="*/ 788 h 788"/>
                <a:gd name="T38" fmla="*/ 2969 w 4200"/>
                <a:gd name="T39" fmla="*/ 0 h 788"/>
                <a:gd name="T40" fmla="*/ 2416 w 4200"/>
                <a:gd name="T41" fmla="*/ 0 h 788"/>
                <a:gd name="T42" fmla="*/ 2554 w 4200"/>
                <a:gd name="T43" fmla="*/ 7 h 788"/>
                <a:gd name="T44" fmla="*/ 2666 w 4200"/>
                <a:gd name="T45" fmla="*/ 33 h 788"/>
                <a:gd name="T46" fmla="*/ 2757 w 4200"/>
                <a:gd name="T47" fmla="*/ 90 h 788"/>
                <a:gd name="T48" fmla="*/ 2818 w 4200"/>
                <a:gd name="T49" fmla="*/ 173 h 788"/>
                <a:gd name="T50" fmla="*/ 2853 w 4200"/>
                <a:gd name="T51" fmla="*/ 277 h 788"/>
                <a:gd name="T52" fmla="*/ 2865 w 4200"/>
                <a:gd name="T53" fmla="*/ 402 h 788"/>
                <a:gd name="T54" fmla="*/ 2855 w 4200"/>
                <a:gd name="T55" fmla="*/ 518 h 788"/>
                <a:gd name="T56" fmla="*/ 2828 w 4200"/>
                <a:gd name="T57" fmla="*/ 614 h 788"/>
                <a:gd name="T58" fmla="*/ 2786 w 4200"/>
                <a:gd name="T59" fmla="*/ 683 h 788"/>
                <a:gd name="T60" fmla="*/ 2735 w 4200"/>
                <a:gd name="T61" fmla="*/ 731 h 788"/>
                <a:gd name="T62" fmla="*/ 2672 w 4200"/>
                <a:gd name="T63" fmla="*/ 762 h 788"/>
                <a:gd name="T64" fmla="*/ 2585 w 4200"/>
                <a:gd name="T65" fmla="*/ 780 h 788"/>
                <a:gd name="T66" fmla="*/ 2465 w 4200"/>
                <a:gd name="T67" fmla="*/ 788 h 788"/>
                <a:gd name="T68" fmla="*/ 2105 w 4200"/>
                <a:gd name="T69" fmla="*/ 0 h 788"/>
                <a:gd name="T70" fmla="*/ 1063 w 4200"/>
                <a:gd name="T71" fmla="*/ 0 h 788"/>
                <a:gd name="T72" fmla="*/ 1428 w 4200"/>
                <a:gd name="T73" fmla="*/ 0 h 788"/>
                <a:gd name="T74" fmla="*/ 1398 w 4200"/>
                <a:gd name="T75" fmla="*/ 788 h 788"/>
                <a:gd name="T76" fmla="*/ 825 w 4200"/>
                <a:gd name="T77" fmla="*/ 0 h 788"/>
                <a:gd name="T78" fmla="*/ 1969 w 4200"/>
                <a:gd name="T79" fmla="*/ 0 h 788"/>
                <a:gd name="T80" fmla="*/ 1747 w 4200"/>
                <a:gd name="T81" fmla="*/ 788 h 788"/>
                <a:gd name="T82" fmla="*/ 0 w 4200"/>
                <a:gd name="T83" fmla="*/ 0 h 788"/>
                <a:gd name="T84" fmla="*/ 441 w 4200"/>
                <a:gd name="T85" fmla="*/ 0 h 788"/>
                <a:gd name="T86" fmla="*/ 522 w 4200"/>
                <a:gd name="T87" fmla="*/ 7 h 788"/>
                <a:gd name="T88" fmla="*/ 599 w 4200"/>
                <a:gd name="T89" fmla="*/ 25 h 788"/>
                <a:gd name="T90" fmla="*/ 667 w 4200"/>
                <a:gd name="T91" fmla="*/ 59 h 788"/>
                <a:gd name="T92" fmla="*/ 725 w 4200"/>
                <a:gd name="T93" fmla="*/ 112 h 788"/>
                <a:gd name="T94" fmla="*/ 766 w 4200"/>
                <a:gd name="T95" fmla="*/ 187 h 788"/>
                <a:gd name="T96" fmla="*/ 788 w 4200"/>
                <a:gd name="T97" fmla="*/ 289 h 788"/>
                <a:gd name="T98" fmla="*/ 790 w 4200"/>
                <a:gd name="T99" fmla="*/ 788 h 788"/>
                <a:gd name="T100" fmla="*/ 573 w 4200"/>
                <a:gd name="T101" fmla="*/ 427 h 788"/>
                <a:gd name="T102" fmla="*/ 567 w 4200"/>
                <a:gd name="T103" fmla="*/ 317 h 788"/>
                <a:gd name="T104" fmla="*/ 543 w 4200"/>
                <a:gd name="T105" fmla="*/ 244 h 788"/>
                <a:gd name="T106" fmla="*/ 500 w 4200"/>
                <a:gd name="T107" fmla="*/ 201 h 788"/>
                <a:gd name="T108" fmla="*/ 439 w 4200"/>
                <a:gd name="T109" fmla="*/ 179 h 788"/>
                <a:gd name="T110" fmla="*/ 224 w 4200"/>
                <a:gd name="T111" fmla="*/ 175 h 788"/>
                <a:gd name="T112" fmla="*/ 0 w 4200"/>
                <a:gd name="T113" fmla="*/ 788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00" h="788">
                  <a:moveTo>
                    <a:pt x="2325" y="171"/>
                  </a:moveTo>
                  <a:lnTo>
                    <a:pt x="2325" y="618"/>
                  </a:lnTo>
                  <a:lnTo>
                    <a:pt x="2420" y="618"/>
                  </a:lnTo>
                  <a:lnTo>
                    <a:pt x="2465" y="616"/>
                  </a:lnTo>
                  <a:lnTo>
                    <a:pt x="2505" y="608"/>
                  </a:lnTo>
                  <a:lnTo>
                    <a:pt x="2540" y="597"/>
                  </a:lnTo>
                  <a:lnTo>
                    <a:pt x="2572" y="579"/>
                  </a:lnTo>
                  <a:lnTo>
                    <a:pt x="2599" y="555"/>
                  </a:lnTo>
                  <a:lnTo>
                    <a:pt x="2619" y="526"/>
                  </a:lnTo>
                  <a:lnTo>
                    <a:pt x="2635" y="488"/>
                  </a:lnTo>
                  <a:lnTo>
                    <a:pt x="2644" y="445"/>
                  </a:lnTo>
                  <a:lnTo>
                    <a:pt x="2648" y="396"/>
                  </a:lnTo>
                  <a:lnTo>
                    <a:pt x="2644" y="344"/>
                  </a:lnTo>
                  <a:lnTo>
                    <a:pt x="2635" y="301"/>
                  </a:lnTo>
                  <a:lnTo>
                    <a:pt x="2619" y="266"/>
                  </a:lnTo>
                  <a:lnTo>
                    <a:pt x="2599" y="236"/>
                  </a:lnTo>
                  <a:lnTo>
                    <a:pt x="2572" y="212"/>
                  </a:lnTo>
                  <a:lnTo>
                    <a:pt x="2540" y="193"/>
                  </a:lnTo>
                  <a:lnTo>
                    <a:pt x="2505" y="181"/>
                  </a:lnTo>
                  <a:lnTo>
                    <a:pt x="2465" y="173"/>
                  </a:lnTo>
                  <a:lnTo>
                    <a:pt x="2420" y="171"/>
                  </a:lnTo>
                  <a:lnTo>
                    <a:pt x="2325" y="171"/>
                  </a:lnTo>
                  <a:close/>
                  <a:moveTo>
                    <a:pt x="3735" y="143"/>
                  </a:moveTo>
                  <a:lnTo>
                    <a:pt x="3597" y="512"/>
                  </a:lnTo>
                  <a:lnTo>
                    <a:pt x="3869" y="512"/>
                  </a:lnTo>
                  <a:lnTo>
                    <a:pt x="3735" y="143"/>
                  </a:lnTo>
                  <a:close/>
                  <a:moveTo>
                    <a:pt x="3887" y="0"/>
                  </a:moveTo>
                  <a:lnTo>
                    <a:pt x="4200" y="786"/>
                  </a:lnTo>
                  <a:lnTo>
                    <a:pt x="3962" y="786"/>
                  </a:lnTo>
                  <a:lnTo>
                    <a:pt x="3916" y="648"/>
                  </a:lnTo>
                  <a:lnTo>
                    <a:pt x="3548" y="648"/>
                  </a:lnTo>
                  <a:lnTo>
                    <a:pt x="3501" y="786"/>
                  </a:lnTo>
                  <a:lnTo>
                    <a:pt x="3280" y="786"/>
                  </a:lnTo>
                  <a:lnTo>
                    <a:pt x="3592" y="0"/>
                  </a:lnTo>
                  <a:lnTo>
                    <a:pt x="3887" y="0"/>
                  </a:lnTo>
                  <a:close/>
                  <a:moveTo>
                    <a:pt x="2969" y="0"/>
                  </a:moveTo>
                  <a:lnTo>
                    <a:pt x="3190" y="0"/>
                  </a:lnTo>
                  <a:lnTo>
                    <a:pt x="3190" y="788"/>
                  </a:lnTo>
                  <a:lnTo>
                    <a:pt x="2969" y="788"/>
                  </a:lnTo>
                  <a:lnTo>
                    <a:pt x="2969" y="0"/>
                  </a:lnTo>
                  <a:close/>
                  <a:moveTo>
                    <a:pt x="2105" y="0"/>
                  </a:moveTo>
                  <a:lnTo>
                    <a:pt x="2416" y="0"/>
                  </a:lnTo>
                  <a:lnTo>
                    <a:pt x="2489" y="2"/>
                  </a:lnTo>
                  <a:lnTo>
                    <a:pt x="2554" y="7"/>
                  </a:lnTo>
                  <a:lnTo>
                    <a:pt x="2613" y="17"/>
                  </a:lnTo>
                  <a:lnTo>
                    <a:pt x="2666" y="33"/>
                  </a:lnTo>
                  <a:lnTo>
                    <a:pt x="2713" y="57"/>
                  </a:lnTo>
                  <a:lnTo>
                    <a:pt x="2757" y="90"/>
                  </a:lnTo>
                  <a:lnTo>
                    <a:pt x="2794" y="132"/>
                  </a:lnTo>
                  <a:lnTo>
                    <a:pt x="2818" y="173"/>
                  </a:lnTo>
                  <a:lnTo>
                    <a:pt x="2839" y="222"/>
                  </a:lnTo>
                  <a:lnTo>
                    <a:pt x="2853" y="277"/>
                  </a:lnTo>
                  <a:lnTo>
                    <a:pt x="2863" y="337"/>
                  </a:lnTo>
                  <a:lnTo>
                    <a:pt x="2865" y="402"/>
                  </a:lnTo>
                  <a:lnTo>
                    <a:pt x="2863" y="461"/>
                  </a:lnTo>
                  <a:lnTo>
                    <a:pt x="2855" y="518"/>
                  </a:lnTo>
                  <a:lnTo>
                    <a:pt x="2843" y="569"/>
                  </a:lnTo>
                  <a:lnTo>
                    <a:pt x="2828" y="614"/>
                  </a:lnTo>
                  <a:lnTo>
                    <a:pt x="2810" y="654"/>
                  </a:lnTo>
                  <a:lnTo>
                    <a:pt x="2786" y="683"/>
                  </a:lnTo>
                  <a:lnTo>
                    <a:pt x="2761" y="709"/>
                  </a:lnTo>
                  <a:lnTo>
                    <a:pt x="2735" y="731"/>
                  </a:lnTo>
                  <a:lnTo>
                    <a:pt x="2705" y="748"/>
                  </a:lnTo>
                  <a:lnTo>
                    <a:pt x="2672" y="762"/>
                  </a:lnTo>
                  <a:lnTo>
                    <a:pt x="2633" y="772"/>
                  </a:lnTo>
                  <a:lnTo>
                    <a:pt x="2585" y="780"/>
                  </a:lnTo>
                  <a:lnTo>
                    <a:pt x="2530" y="786"/>
                  </a:lnTo>
                  <a:lnTo>
                    <a:pt x="2465" y="788"/>
                  </a:lnTo>
                  <a:lnTo>
                    <a:pt x="2105" y="788"/>
                  </a:lnTo>
                  <a:lnTo>
                    <a:pt x="2105" y="0"/>
                  </a:lnTo>
                  <a:close/>
                  <a:moveTo>
                    <a:pt x="825" y="0"/>
                  </a:moveTo>
                  <a:lnTo>
                    <a:pt x="1063" y="0"/>
                  </a:lnTo>
                  <a:lnTo>
                    <a:pt x="1240" y="624"/>
                  </a:lnTo>
                  <a:lnTo>
                    <a:pt x="1428" y="0"/>
                  </a:lnTo>
                  <a:lnTo>
                    <a:pt x="1654" y="0"/>
                  </a:lnTo>
                  <a:lnTo>
                    <a:pt x="1398" y="788"/>
                  </a:lnTo>
                  <a:lnTo>
                    <a:pt x="1077" y="788"/>
                  </a:lnTo>
                  <a:lnTo>
                    <a:pt x="825" y="0"/>
                  </a:lnTo>
                  <a:close/>
                  <a:moveTo>
                    <a:pt x="1747" y="0"/>
                  </a:moveTo>
                  <a:lnTo>
                    <a:pt x="1969" y="0"/>
                  </a:lnTo>
                  <a:lnTo>
                    <a:pt x="1969" y="788"/>
                  </a:lnTo>
                  <a:lnTo>
                    <a:pt x="1747" y="788"/>
                  </a:lnTo>
                  <a:lnTo>
                    <a:pt x="1747" y="0"/>
                  </a:lnTo>
                  <a:close/>
                  <a:moveTo>
                    <a:pt x="0" y="0"/>
                  </a:moveTo>
                  <a:lnTo>
                    <a:pt x="400" y="0"/>
                  </a:lnTo>
                  <a:lnTo>
                    <a:pt x="441" y="0"/>
                  </a:lnTo>
                  <a:lnTo>
                    <a:pt x="482" y="2"/>
                  </a:lnTo>
                  <a:lnTo>
                    <a:pt x="522" y="7"/>
                  </a:lnTo>
                  <a:lnTo>
                    <a:pt x="561" y="15"/>
                  </a:lnTo>
                  <a:lnTo>
                    <a:pt x="599" y="25"/>
                  </a:lnTo>
                  <a:lnTo>
                    <a:pt x="634" y="41"/>
                  </a:lnTo>
                  <a:lnTo>
                    <a:pt x="667" y="59"/>
                  </a:lnTo>
                  <a:lnTo>
                    <a:pt x="697" y="82"/>
                  </a:lnTo>
                  <a:lnTo>
                    <a:pt x="725" y="112"/>
                  </a:lnTo>
                  <a:lnTo>
                    <a:pt x="746" y="145"/>
                  </a:lnTo>
                  <a:lnTo>
                    <a:pt x="766" y="187"/>
                  </a:lnTo>
                  <a:lnTo>
                    <a:pt x="780" y="234"/>
                  </a:lnTo>
                  <a:lnTo>
                    <a:pt x="788" y="289"/>
                  </a:lnTo>
                  <a:lnTo>
                    <a:pt x="790" y="352"/>
                  </a:lnTo>
                  <a:lnTo>
                    <a:pt x="790" y="788"/>
                  </a:lnTo>
                  <a:lnTo>
                    <a:pt x="573" y="788"/>
                  </a:lnTo>
                  <a:lnTo>
                    <a:pt x="573" y="427"/>
                  </a:lnTo>
                  <a:lnTo>
                    <a:pt x="571" y="368"/>
                  </a:lnTo>
                  <a:lnTo>
                    <a:pt x="567" y="317"/>
                  </a:lnTo>
                  <a:lnTo>
                    <a:pt x="557" y="277"/>
                  </a:lnTo>
                  <a:lnTo>
                    <a:pt x="543" y="244"/>
                  </a:lnTo>
                  <a:lnTo>
                    <a:pt x="524" y="220"/>
                  </a:lnTo>
                  <a:lnTo>
                    <a:pt x="500" y="201"/>
                  </a:lnTo>
                  <a:lnTo>
                    <a:pt x="473" y="187"/>
                  </a:lnTo>
                  <a:lnTo>
                    <a:pt x="439" y="179"/>
                  </a:lnTo>
                  <a:lnTo>
                    <a:pt x="400" y="175"/>
                  </a:lnTo>
                  <a:lnTo>
                    <a:pt x="224" y="175"/>
                  </a:lnTo>
                  <a:lnTo>
                    <a:pt x="224" y="788"/>
                  </a:lnTo>
                  <a:lnTo>
                    <a:pt x="0" y="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8775700" y="3552825"/>
              <a:ext cx="1436688" cy="952500"/>
            </a:xfrm>
            <a:custGeom>
              <a:avLst/>
              <a:gdLst>
                <a:gd name="T0" fmla="*/ 638 w 1810"/>
                <a:gd name="T1" fmla="*/ 451 h 1200"/>
                <a:gd name="T2" fmla="*/ 516 w 1810"/>
                <a:gd name="T3" fmla="*/ 502 h 1200"/>
                <a:gd name="T4" fmla="*/ 469 w 1810"/>
                <a:gd name="T5" fmla="*/ 546 h 1200"/>
                <a:gd name="T6" fmla="*/ 496 w 1810"/>
                <a:gd name="T7" fmla="*/ 613 h 1200"/>
                <a:gd name="T8" fmla="*/ 595 w 1810"/>
                <a:gd name="T9" fmla="*/ 735 h 1200"/>
                <a:gd name="T10" fmla="*/ 614 w 1810"/>
                <a:gd name="T11" fmla="*/ 851 h 1200"/>
                <a:gd name="T12" fmla="*/ 439 w 1810"/>
                <a:gd name="T13" fmla="*/ 733 h 1200"/>
                <a:gd name="T14" fmla="*/ 349 w 1810"/>
                <a:gd name="T15" fmla="*/ 595 h 1200"/>
                <a:gd name="T16" fmla="*/ 323 w 1810"/>
                <a:gd name="T17" fmla="*/ 530 h 1200"/>
                <a:gd name="T18" fmla="*/ 372 w 1810"/>
                <a:gd name="T19" fmla="*/ 485 h 1200"/>
                <a:gd name="T20" fmla="*/ 516 w 1810"/>
                <a:gd name="T21" fmla="*/ 400 h 1200"/>
                <a:gd name="T22" fmla="*/ 707 w 1810"/>
                <a:gd name="T23" fmla="*/ 248 h 1200"/>
                <a:gd name="T24" fmla="*/ 933 w 1810"/>
                <a:gd name="T25" fmla="*/ 296 h 1200"/>
                <a:gd name="T26" fmla="*/ 1097 w 1810"/>
                <a:gd name="T27" fmla="*/ 400 h 1200"/>
                <a:gd name="T28" fmla="*/ 1185 w 1810"/>
                <a:gd name="T29" fmla="*/ 489 h 1200"/>
                <a:gd name="T30" fmla="*/ 1185 w 1810"/>
                <a:gd name="T31" fmla="*/ 518 h 1200"/>
                <a:gd name="T32" fmla="*/ 1097 w 1810"/>
                <a:gd name="T33" fmla="*/ 617 h 1200"/>
                <a:gd name="T34" fmla="*/ 947 w 1810"/>
                <a:gd name="T35" fmla="*/ 737 h 1200"/>
                <a:gd name="T36" fmla="*/ 762 w 1810"/>
                <a:gd name="T37" fmla="*/ 794 h 1200"/>
                <a:gd name="T38" fmla="*/ 715 w 1810"/>
                <a:gd name="T39" fmla="*/ 459 h 1200"/>
                <a:gd name="T40" fmla="*/ 817 w 1810"/>
                <a:gd name="T41" fmla="*/ 528 h 1200"/>
                <a:gd name="T42" fmla="*/ 1038 w 1810"/>
                <a:gd name="T43" fmla="*/ 502 h 1200"/>
                <a:gd name="T44" fmla="*/ 985 w 1810"/>
                <a:gd name="T45" fmla="*/ 451 h 1200"/>
                <a:gd name="T46" fmla="*/ 839 w 1810"/>
                <a:gd name="T47" fmla="*/ 370 h 1200"/>
                <a:gd name="T48" fmla="*/ 675 w 1810"/>
                <a:gd name="T49" fmla="*/ 250 h 1200"/>
                <a:gd name="T50" fmla="*/ 603 w 1810"/>
                <a:gd name="T51" fmla="*/ 260 h 1200"/>
                <a:gd name="T52" fmla="*/ 370 w 1810"/>
                <a:gd name="T53" fmla="*/ 349 h 1200"/>
                <a:gd name="T54" fmla="*/ 232 w 1810"/>
                <a:gd name="T55" fmla="*/ 461 h 1200"/>
                <a:gd name="T56" fmla="*/ 185 w 1810"/>
                <a:gd name="T57" fmla="*/ 516 h 1200"/>
                <a:gd name="T58" fmla="*/ 211 w 1810"/>
                <a:gd name="T59" fmla="*/ 581 h 1200"/>
                <a:gd name="T60" fmla="*/ 293 w 1810"/>
                <a:gd name="T61" fmla="*/ 723 h 1200"/>
                <a:gd name="T62" fmla="*/ 445 w 1810"/>
                <a:gd name="T63" fmla="*/ 877 h 1200"/>
                <a:gd name="T64" fmla="*/ 675 w 1810"/>
                <a:gd name="T65" fmla="*/ 966 h 1200"/>
                <a:gd name="T66" fmla="*/ 453 w 1810"/>
                <a:gd name="T67" fmla="*/ 1001 h 1200"/>
                <a:gd name="T68" fmla="*/ 232 w 1810"/>
                <a:gd name="T69" fmla="*/ 849 h 1200"/>
                <a:gd name="T70" fmla="*/ 89 w 1810"/>
                <a:gd name="T71" fmla="*/ 674 h 1200"/>
                <a:gd name="T72" fmla="*/ 16 w 1810"/>
                <a:gd name="T73" fmla="*/ 536 h 1200"/>
                <a:gd name="T74" fmla="*/ 4 w 1810"/>
                <a:gd name="T75" fmla="*/ 495 h 1200"/>
                <a:gd name="T76" fmla="*/ 85 w 1810"/>
                <a:gd name="T77" fmla="*/ 426 h 1200"/>
                <a:gd name="T78" fmla="*/ 250 w 1810"/>
                <a:gd name="T79" fmla="*/ 311 h 1200"/>
                <a:gd name="T80" fmla="*/ 478 w 1810"/>
                <a:gd name="T81" fmla="*/ 205 h 1200"/>
                <a:gd name="T82" fmla="*/ 675 w 1810"/>
                <a:gd name="T83" fmla="*/ 0 h 1200"/>
                <a:gd name="T84" fmla="*/ 675 w 1810"/>
                <a:gd name="T85" fmla="*/ 1058 h 1200"/>
                <a:gd name="T86" fmla="*/ 977 w 1810"/>
                <a:gd name="T87" fmla="*/ 1038 h 1200"/>
                <a:gd name="T88" fmla="*/ 1321 w 1810"/>
                <a:gd name="T89" fmla="*/ 946 h 1200"/>
                <a:gd name="T90" fmla="*/ 1619 w 1810"/>
                <a:gd name="T91" fmla="*/ 802 h 1200"/>
                <a:gd name="T92" fmla="*/ 1605 w 1810"/>
                <a:gd name="T93" fmla="*/ 717 h 1200"/>
                <a:gd name="T94" fmla="*/ 1485 w 1810"/>
                <a:gd name="T95" fmla="*/ 648 h 1200"/>
                <a:gd name="T96" fmla="*/ 1276 w 1810"/>
                <a:gd name="T97" fmla="*/ 788 h 1200"/>
                <a:gd name="T98" fmla="*/ 992 w 1810"/>
                <a:gd name="T99" fmla="*/ 932 h 1200"/>
                <a:gd name="T100" fmla="*/ 709 w 1810"/>
                <a:gd name="T101" fmla="*/ 969 h 1200"/>
                <a:gd name="T102" fmla="*/ 758 w 1810"/>
                <a:gd name="T103" fmla="*/ 873 h 1200"/>
                <a:gd name="T104" fmla="*/ 979 w 1810"/>
                <a:gd name="T105" fmla="*/ 820 h 1200"/>
                <a:gd name="T106" fmla="*/ 1172 w 1810"/>
                <a:gd name="T107" fmla="*/ 701 h 1200"/>
                <a:gd name="T108" fmla="*/ 1315 w 1810"/>
                <a:gd name="T109" fmla="*/ 577 h 1200"/>
                <a:gd name="T110" fmla="*/ 1384 w 1810"/>
                <a:gd name="T111" fmla="*/ 502 h 1200"/>
                <a:gd name="T112" fmla="*/ 1359 w 1810"/>
                <a:gd name="T113" fmla="*/ 465 h 1200"/>
                <a:gd name="T114" fmla="*/ 1242 w 1810"/>
                <a:gd name="T115" fmla="*/ 357 h 1200"/>
                <a:gd name="T116" fmla="*/ 1048 w 1810"/>
                <a:gd name="T117" fmla="*/ 233 h 1200"/>
                <a:gd name="T118" fmla="*/ 782 w 1810"/>
                <a:gd name="T119" fmla="*/ 162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10" h="1200">
                  <a:moveTo>
                    <a:pt x="675" y="359"/>
                  </a:moveTo>
                  <a:lnTo>
                    <a:pt x="675" y="451"/>
                  </a:lnTo>
                  <a:lnTo>
                    <a:pt x="675" y="451"/>
                  </a:lnTo>
                  <a:lnTo>
                    <a:pt x="638" y="451"/>
                  </a:lnTo>
                  <a:lnTo>
                    <a:pt x="603" y="459"/>
                  </a:lnTo>
                  <a:lnTo>
                    <a:pt x="571" y="471"/>
                  </a:lnTo>
                  <a:lnTo>
                    <a:pt x="542" y="485"/>
                  </a:lnTo>
                  <a:lnTo>
                    <a:pt x="516" y="502"/>
                  </a:lnTo>
                  <a:lnTo>
                    <a:pt x="496" y="518"/>
                  </a:lnTo>
                  <a:lnTo>
                    <a:pt x="482" y="532"/>
                  </a:lnTo>
                  <a:lnTo>
                    <a:pt x="473" y="542"/>
                  </a:lnTo>
                  <a:lnTo>
                    <a:pt x="469" y="546"/>
                  </a:lnTo>
                  <a:lnTo>
                    <a:pt x="471" y="552"/>
                  </a:lnTo>
                  <a:lnTo>
                    <a:pt x="477" y="566"/>
                  </a:lnTo>
                  <a:lnTo>
                    <a:pt x="484" y="587"/>
                  </a:lnTo>
                  <a:lnTo>
                    <a:pt x="496" y="613"/>
                  </a:lnTo>
                  <a:lnTo>
                    <a:pt x="514" y="644"/>
                  </a:lnTo>
                  <a:lnTo>
                    <a:pt x="536" y="676"/>
                  </a:lnTo>
                  <a:lnTo>
                    <a:pt x="561" y="707"/>
                  </a:lnTo>
                  <a:lnTo>
                    <a:pt x="595" y="735"/>
                  </a:lnTo>
                  <a:lnTo>
                    <a:pt x="632" y="761"/>
                  </a:lnTo>
                  <a:lnTo>
                    <a:pt x="675" y="780"/>
                  </a:lnTo>
                  <a:lnTo>
                    <a:pt x="675" y="865"/>
                  </a:lnTo>
                  <a:lnTo>
                    <a:pt x="614" y="851"/>
                  </a:lnTo>
                  <a:lnTo>
                    <a:pt x="561" y="828"/>
                  </a:lnTo>
                  <a:lnTo>
                    <a:pt x="514" y="800"/>
                  </a:lnTo>
                  <a:lnTo>
                    <a:pt x="473" y="768"/>
                  </a:lnTo>
                  <a:lnTo>
                    <a:pt x="439" y="733"/>
                  </a:lnTo>
                  <a:lnTo>
                    <a:pt x="408" y="698"/>
                  </a:lnTo>
                  <a:lnTo>
                    <a:pt x="384" y="660"/>
                  </a:lnTo>
                  <a:lnTo>
                    <a:pt x="364" y="627"/>
                  </a:lnTo>
                  <a:lnTo>
                    <a:pt x="349" y="595"/>
                  </a:lnTo>
                  <a:lnTo>
                    <a:pt x="337" y="569"/>
                  </a:lnTo>
                  <a:lnTo>
                    <a:pt x="329" y="548"/>
                  </a:lnTo>
                  <a:lnTo>
                    <a:pt x="325" y="534"/>
                  </a:lnTo>
                  <a:lnTo>
                    <a:pt x="323" y="530"/>
                  </a:lnTo>
                  <a:lnTo>
                    <a:pt x="325" y="526"/>
                  </a:lnTo>
                  <a:lnTo>
                    <a:pt x="335" y="516"/>
                  </a:lnTo>
                  <a:lnTo>
                    <a:pt x="350" y="502"/>
                  </a:lnTo>
                  <a:lnTo>
                    <a:pt x="372" y="485"/>
                  </a:lnTo>
                  <a:lnTo>
                    <a:pt x="400" y="463"/>
                  </a:lnTo>
                  <a:lnTo>
                    <a:pt x="433" y="441"/>
                  </a:lnTo>
                  <a:lnTo>
                    <a:pt x="473" y="420"/>
                  </a:lnTo>
                  <a:lnTo>
                    <a:pt x="516" y="400"/>
                  </a:lnTo>
                  <a:lnTo>
                    <a:pt x="565" y="382"/>
                  </a:lnTo>
                  <a:lnTo>
                    <a:pt x="618" y="368"/>
                  </a:lnTo>
                  <a:lnTo>
                    <a:pt x="675" y="359"/>
                  </a:lnTo>
                  <a:close/>
                  <a:moveTo>
                    <a:pt x="707" y="248"/>
                  </a:moveTo>
                  <a:lnTo>
                    <a:pt x="770" y="250"/>
                  </a:lnTo>
                  <a:lnTo>
                    <a:pt x="827" y="260"/>
                  </a:lnTo>
                  <a:lnTo>
                    <a:pt x="882" y="274"/>
                  </a:lnTo>
                  <a:lnTo>
                    <a:pt x="933" y="296"/>
                  </a:lnTo>
                  <a:lnTo>
                    <a:pt x="981" y="319"/>
                  </a:lnTo>
                  <a:lnTo>
                    <a:pt x="1024" y="345"/>
                  </a:lnTo>
                  <a:lnTo>
                    <a:pt x="1063" y="372"/>
                  </a:lnTo>
                  <a:lnTo>
                    <a:pt x="1097" y="400"/>
                  </a:lnTo>
                  <a:lnTo>
                    <a:pt x="1126" y="426"/>
                  </a:lnTo>
                  <a:lnTo>
                    <a:pt x="1152" y="451"/>
                  </a:lnTo>
                  <a:lnTo>
                    <a:pt x="1172" y="471"/>
                  </a:lnTo>
                  <a:lnTo>
                    <a:pt x="1185" y="489"/>
                  </a:lnTo>
                  <a:lnTo>
                    <a:pt x="1195" y="499"/>
                  </a:lnTo>
                  <a:lnTo>
                    <a:pt x="1197" y="502"/>
                  </a:lnTo>
                  <a:lnTo>
                    <a:pt x="1193" y="506"/>
                  </a:lnTo>
                  <a:lnTo>
                    <a:pt x="1185" y="518"/>
                  </a:lnTo>
                  <a:lnTo>
                    <a:pt x="1170" y="538"/>
                  </a:lnTo>
                  <a:lnTo>
                    <a:pt x="1150" y="562"/>
                  </a:lnTo>
                  <a:lnTo>
                    <a:pt x="1126" y="587"/>
                  </a:lnTo>
                  <a:lnTo>
                    <a:pt x="1097" y="617"/>
                  </a:lnTo>
                  <a:lnTo>
                    <a:pt x="1065" y="648"/>
                  </a:lnTo>
                  <a:lnTo>
                    <a:pt x="1028" y="680"/>
                  </a:lnTo>
                  <a:lnTo>
                    <a:pt x="988" y="709"/>
                  </a:lnTo>
                  <a:lnTo>
                    <a:pt x="947" y="737"/>
                  </a:lnTo>
                  <a:lnTo>
                    <a:pt x="904" y="761"/>
                  </a:lnTo>
                  <a:lnTo>
                    <a:pt x="859" y="778"/>
                  </a:lnTo>
                  <a:lnTo>
                    <a:pt x="811" y="790"/>
                  </a:lnTo>
                  <a:lnTo>
                    <a:pt x="762" y="794"/>
                  </a:lnTo>
                  <a:lnTo>
                    <a:pt x="717" y="790"/>
                  </a:lnTo>
                  <a:lnTo>
                    <a:pt x="675" y="780"/>
                  </a:lnTo>
                  <a:lnTo>
                    <a:pt x="675" y="451"/>
                  </a:lnTo>
                  <a:lnTo>
                    <a:pt x="715" y="459"/>
                  </a:lnTo>
                  <a:lnTo>
                    <a:pt x="746" y="469"/>
                  </a:lnTo>
                  <a:lnTo>
                    <a:pt x="774" y="485"/>
                  </a:lnTo>
                  <a:lnTo>
                    <a:pt x="796" y="504"/>
                  </a:lnTo>
                  <a:lnTo>
                    <a:pt x="817" y="528"/>
                  </a:lnTo>
                  <a:lnTo>
                    <a:pt x="837" y="558"/>
                  </a:lnTo>
                  <a:lnTo>
                    <a:pt x="859" y="591"/>
                  </a:lnTo>
                  <a:lnTo>
                    <a:pt x="882" y="633"/>
                  </a:lnTo>
                  <a:lnTo>
                    <a:pt x="1038" y="502"/>
                  </a:lnTo>
                  <a:lnTo>
                    <a:pt x="1034" y="499"/>
                  </a:lnTo>
                  <a:lnTo>
                    <a:pt x="1024" y="487"/>
                  </a:lnTo>
                  <a:lnTo>
                    <a:pt x="1008" y="471"/>
                  </a:lnTo>
                  <a:lnTo>
                    <a:pt x="985" y="451"/>
                  </a:lnTo>
                  <a:lnTo>
                    <a:pt x="957" y="430"/>
                  </a:lnTo>
                  <a:lnTo>
                    <a:pt x="924" y="406"/>
                  </a:lnTo>
                  <a:lnTo>
                    <a:pt x="884" y="386"/>
                  </a:lnTo>
                  <a:lnTo>
                    <a:pt x="839" y="370"/>
                  </a:lnTo>
                  <a:lnTo>
                    <a:pt x="790" y="359"/>
                  </a:lnTo>
                  <a:lnTo>
                    <a:pt x="734" y="355"/>
                  </a:lnTo>
                  <a:lnTo>
                    <a:pt x="675" y="359"/>
                  </a:lnTo>
                  <a:lnTo>
                    <a:pt x="675" y="250"/>
                  </a:lnTo>
                  <a:lnTo>
                    <a:pt x="707" y="248"/>
                  </a:lnTo>
                  <a:close/>
                  <a:moveTo>
                    <a:pt x="675" y="162"/>
                  </a:moveTo>
                  <a:lnTo>
                    <a:pt x="675" y="250"/>
                  </a:lnTo>
                  <a:lnTo>
                    <a:pt x="603" y="260"/>
                  </a:lnTo>
                  <a:lnTo>
                    <a:pt x="536" y="276"/>
                  </a:lnTo>
                  <a:lnTo>
                    <a:pt x="475" y="296"/>
                  </a:lnTo>
                  <a:lnTo>
                    <a:pt x="419" y="321"/>
                  </a:lnTo>
                  <a:lnTo>
                    <a:pt x="370" y="349"/>
                  </a:lnTo>
                  <a:lnTo>
                    <a:pt x="327" y="378"/>
                  </a:lnTo>
                  <a:lnTo>
                    <a:pt x="289" y="408"/>
                  </a:lnTo>
                  <a:lnTo>
                    <a:pt x="258" y="435"/>
                  </a:lnTo>
                  <a:lnTo>
                    <a:pt x="232" y="461"/>
                  </a:lnTo>
                  <a:lnTo>
                    <a:pt x="211" y="483"/>
                  </a:lnTo>
                  <a:lnTo>
                    <a:pt x="197" y="500"/>
                  </a:lnTo>
                  <a:lnTo>
                    <a:pt x="187" y="512"/>
                  </a:lnTo>
                  <a:lnTo>
                    <a:pt x="185" y="516"/>
                  </a:lnTo>
                  <a:lnTo>
                    <a:pt x="187" y="522"/>
                  </a:lnTo>
                  <a:lnTo>
                    <a:pt x="191" y="534"/>
                  </a:lnTo>
                  <a:lnTo>
                    <a:pt x="199" y="554"/>
                  </a:lnTo>
                  <a:lnTo>
                    <a:pt x="211" y="581"/>
                  </a:lnTo>
                  <a:lnTo>
                    <a:pt x="224" y="611"/>
                  </a:lnTo>
                  <a:lnTo>
                    <a:pt x="244" y="646"/>
                  </a:lnTo>
                  <a:lnTo>
                    <a:pt x="266" y="684"/>
                  </a:lnTo>
                  <a:lnTo>
                    <a:pt x="293" y="723"/>
                  </a:lnTo>
                  <a:lnTo>
                    <a:pt x="325" y="765"/>
                  </a:lnTo>
                  <a:lnTo>
                    <a:pt x="360" y="804"/>
                  </a:lnTo>
                  <a:lnTo>
                    <a:pt x="400" y="841"/>
                  </a:lnTo>
                  <a:lnTo>
                    <a:pt x="445" y="877"/>
                  </a:lnTo>
                  <a:lnTo>
                    <a:pt x="494" y="906"/>
                  </a:lnTo>
                  <a:lnTo>
                    <a:pt x="549" y="934"/>
                  </a:lnTo>
                  <a:lnTo>
                    <a:pt x="610" y="954"/>
                  </a:lnTo>
                  <a:lnTo>
                    <a:pt x="675" y="966"/>
                  </a:lnTo>
                  <a:lnTo>
                    <a:pt x="675" y="1058"/>
                  </a:lnTo>
                  <a:lnTo>
                    <a:pt x="595" y="1046"/>
                  </a:lnTo>
                  <a:lnTo>
                    <a:pt x="522" y="1027"/>
                  </a:lnTo>
                  <a:lnTo>
                    <a:pt x="453" y="1001"/>
                  </a:lnTo>
                  <a:lnTo>
                    <a:pt x="390" y="969"/>
                  </a:lnTo>
                  <a:lnTo>
                    <a:pt x="331" y="932"/>
                  </a:lnTo>
                  <a:lnTo>
                    <a:pt x="280" y="893"/>
                  </a:lnTo>
                  <a:lnTo>
                    <a:pt x="232" y="849"/>
                  </a:lnTo>
                  <a:lnTo>
                    <a:pt x="189" y="806"/>
                  </a:lnTo>
                  <a:lnTo>
                    <a:pt x="152" y="761"/>
                  </a:lnTo>
                  <a:lnTo>
                    <a:pt x="118" y="717"/>
                  </a:lnTo>
                  <a:lnTo>
                    <a:pt x="89" y="674"/>
                  </a:lnTo>
                  <a:lnTo>
                    <a:pt x="65" y="633"/>
                  </a:lnTo>
                  <a:lnTo>
                    <a:pt x="43" y="597"/>
                  </a:lnTo>
                  <a:lnTo>
                    <a:pt x="28" y="564"/>
                  </a:lnTo>
                  <a:lnTo>
                    <a:pt x="16" y="536"/>
                  </a:lnTo>
                  <a:lnTo>
                    <a:pt x="6" y="516"/>
                  </a:lnTo>
                  <a:lnTo>
                    <a:pt x="2" y="502"/>
                  </a:lnTo>
                  <a:lnTo>
                    <a:pt x="0" y="499"/>
                  </a:lnTo>
                  <a:lnTo>
                    <a:pt x="4" y="495"/>
                  </a:lnTo>
                  <a:lnTo>
                    <a:pt x="14" y="485"/>
                  </a:lnTo>
                  <a:lnTo>
                    <a:pt x="32" y="469"/>
                  </a:lnTo>
                  <a:lnTo>
                    <a:pt x="55" y="449"/>
                  </a:lnTo>
                  <a:lnTo>
                    <a:pt x="85" y="426"/>
                  </a:lnTo>
                  <a:lnTo>
                    <a:pt x="118" y="400"/>
                  </a:lnTo>
                  <a:lnTo>
                    <a:pt x="158" y="370"/>
                  </a:lnTo>
                  <a:lnTo>
                    <a:pt x="203" y="341"/>
                  </a:lnTo>
                  <a:lnTo>
                    <a:pt x="250" y="311"/>
                  </a:lnTo>
                  <a:lnTo>
                    <a:pt x="303" y="282"/>
                  </a:lnTo>
                  <a:lnTo>
                    <a:pt x="358" y="252"/>
                  </a:lnTo>
                  <a:lnTo>
                    <a:pt x="417" y="227"/>
                  </a:lnTo>
                  <a:lnTo>
                    <a:pt x="478" y="205"/>
                  </a:lnTo>
                  <a:lnTo>
                    <a:pt x="542" y="185"/>
                  </a:lnTo>
                  <a:lnTo>
                    <a:pt x="608" y="171"/>
                  </a:lnTo>
                  <a:lnTo>
                    <a:pt x="675" y="162"/>
                  </a:lnTo>
                  <a:close/>
                  <a:moveTo>
                    <a:pt x="675" y="0"/>
                  </a:moveTo>
                  <a:lnTo>
                    <a:pt x="1810" y="0"/>
                  </a:lnTo>
                  <a:lnTo>
                    <a:pt x="1810" y="1200"/>
                  </a:lnTo>
                  <a:lnTo>
                    <a:pt x="675" y="1200"/>
                  </a:lnTo>
                  <a:lnTo>
                    <a:pt x="675" y="1058"/>
                  </a:lnTo>
                  <a:lnTo>
                    <a:pt x="748" y="1062"/>
                  </a:lnTo>
                  <a:lnTo>
                    <a:pt x="819" y="1060"/>
                  </a:lnTo>
                  <a:lnTo>
                    <a:pt x="894" y="1052"/>
                  </a:lnTo>
                  <a:lnTo>
                    <a:pt x="977" y="1038"/>
                  </a:lnTo>
                  <a:lnTo>
                    <a:pt x="1061" y="1021"/>
                  </a:lnTo>
                  <a:lnTo>
                    <a:pt x="1148" y="1001"/>
                  </a:lnTo>
                  <a:lnTo>
                    <a:pt x="1235" y="975"/>
                  </a:lnTo>
                  <a:lnTo>
                    <a:pt x="1321" y="946"/>
                  </a:lnTo>
                  <a:lnTo>
                    <a:pt x="1404" y="914"/>
                  </a:lnTo>
                  <a:lnTo>
                    <a:pt x="1483" y="879"/>
                  </a:lnTo>
                  <a:lnTo>
                    <a:pt x="1554" y="841"/>
                  </a:lnTo>
                  <a:lnTo>
                    <a:pt x="1619" y="802"/>
                  </a:lnTo>
                  <a:lnTo>
                    <a:pt x="1674" y="763"/>
                  </a:lnTo>
                  <a:lnTo>
                    <a:pt x="1658" y="749"/>
                  </a:lnTo>
                  <a:lnTo>
                    <a:pt x="1634" y="733"/>
                  </a:lnTo>
                  <a:lnTo>
                    <a:pt x="1605" y="717"/>
                  </a:lnTo>
                  <a:lnTo>
                    <a:pt x="1573" y="700"/>
                  </a:lnTo>
                  <a:lnTo>
                    <a:pt x="1540" y="682"/>
                  </a:lnTo>
                  <a:lnTo>
                    <a:pt x="1510" y="664"/>
                  </a:lnTo>
                  <a:lnTo>
                    <a:pt x="1485" y="648"/>
                  </a:lnTo>
                  <a:lnTo>
                    <a:pt x="1467" y="636"/>
                  </a:lnTo>
                  <a:lnTo>
                    <a:pt x="1404" y="690"/>
                  </a:lnTo>
                  <a:lnTo>
                    <a:pt x="1341" y="741"/>
                  </a:lnTo>
                  <a:lnTo>
                    <a:pt x="1276" y="788"/>
                  </a:lnTo>
                  <a:lnTo>
                    <a:pt x="1209" y="832"/>
                  </a:lnTo>
                  <a:lnTo>
                    <a:pt x="1140" y="871"/>
                  </a:lnTo>
                  <a:lnTo>
                    <a:pt x="1067" y="904"/>
                  </a:lnTo>
                  <a:lnTo>
                    <a:pt x="992" y="932"/>
                  </a:lnTo>
                  <a:lnTo>
                    <a:pt x="914" y="954"/>
                  </a:lnTo>
                  <a:lnTo>
                    <a:pt x="831" y="966"/>
                  </a:lnTo>
                  <a:lnTo>
                    <a:pt x="744" y="969"/>
                  </a:lnTo>
                  <a:lnTo>
                    <a:pt x="709" y="969"/>
                  </a:lnTo>
                  <a:lnTo>
                    <a:pt x="675" y="966"/>
                  </a:lnTo>
                  <a:lnTo>
                    <a:pt x="675" y="865"/>
                  </a:lnTo>
                  <a:lnTo>
                    <a:pt x="715" y="871"/>
                  </a:lnTo>
                  <a:lnTo>
                    <a:pt x="758" y="873"/>
                  </a:lnTo>
                  <a:lnTo>
                    <a:pt x="815" y="869"/>
                  </a:lnTo>
                  <a:lnTo>
                    <a:pt x="870" y="859"/>
                  </a:lnTo>
                  <a:lnTo>
                    <a:pt x="925" y="841"/>
                  </a:lnTo>
                  <a:lnTo>
                    <a:pt x="979" y="820"/>
                  </a:lnTo>
                  <a:lnTo>
                    <a:pt x="1030" y="794"/>
                  </a:lnTo>
                  <a:lnTo>
                    <a:pt x="1079" y="767"/>
                  </a:lnTo>
                  <a:lnTo>
                    <a:pt x="1126" y="735"/>
                  </a:lnTo>
                  <a:lnTo>
                    <a:pt x="1172" y="701"/>
                  </a:lnTo>
                  <a:lnTo>
                    <a:pt x="1213" y="670"/>
                  </a:lnTo>
                  <a:lnTo>
                    <a:pt x="1250" y="636"/>
                  </a:lnTo>
                  <a:lnTo>
                    <a:pt x="1284" y="605"/>
                  </a:lnTo>
                  <a:lnTo>
                    <a:pt x="1315" y="577"/>
                  </a:lnTo>
                  <a:lnTo>
                    <a:pt x="1339" y="550"/>
                  </a:lnTo>
                  <a:lnTo>
                    <a:pt x="1361" y="530"/>
                  </a:lnTo>
                  <a:lnTo>
                    <a:pt x="1374" y="512"/>
                  </a:lnTo>
                  <a:lnTo>
                    <a:pt x="1384" y="502"/>
                  </a:lnTo>
                  <a:lnTo>
                    <a:pt x="1386" y="499"/>
                  </a:lnTo>
                  <a:lnTo>
                    <a:pt x="1384" y="495"/>
                  </a:lnTo>
                  <a:lnTo>
                    <a:pt x="1374" y="483"/>
                  </a:lnTo>
                  <a:lnTo>
                    <a:pt x="1359" y="465"/>
                  </a:lnTo>
                  <a:lnTo>
                    <a:pt x="1339" y="443"/>
                  </a:lnTo>
                  <a:lnTo>
                    <a:pt x="1311" y="418"/>
                  </a:lnTo>
                  <a:lnTo>
                    <a:pt x="1280" y="388"/>
                  </a:lnTo>
                  <a:lnTo>
                    <a:pt x="1242" y="357"/>
                  </a:lnTo>
                  <a:lnTo>
                    <a:pt x="1201" y="325"/>
                  </a:lnTo>
                  <a:lnTo>
                    <a:pt x="1154" y="292"/>
                  </a:lnTo>
                  <a:lnTo>
                    <a:pt x="1103" y="262"/>
                  </a:lnTo>
                  <a:lnTo>
                    <a:pt x="1048" y="233"/>
                  </a:lnTo>
                  <a:lnTo>
                    <a:pt x="987" y="207"/>
                  </a:lnTo>
                  <a:lnTo>
                    <a:pt x="924" y="187"/>
                  </a:lnTo>
                  <a:lnTo>
                    <a:pt x="855" y="171"/>
                  </a:lnTo>
                  <a:lnTo>
                    <a:pt x="782" y="162"/>
                  </a:lnTo>
                  <a:lnTo>
                    <a:pt x="707" y="160"/>
                  </a:lnTo>
                  <a:lnTo>
                    <a:pt x="675" y="162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76B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6712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73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37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222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u="none" strike="noStrike" kern="1200" dirty="0">
              <a:solidFill>
                <a:schemeClr val="tx1"/>
              </a:solidFill>
              <a:effectLst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394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" t="10334" r="447" b="909"/>
          <a:stretch/>
        </p:blipFill>
        <p:spPr>
          <a:xfrm>
            <a:off x="0" y="0"/>
            <a:ext cx="10972800" cy="61722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0972800" cy="6172200"/>
          </a:xfrm>
          <a:prstGeom prst="rect">
            <a:avLst/>
          </a:prstGeom>
          <a:gradFill>
            <a:gsLst>
              <a:gs pos="0">
                <a:schemeClr val="bg1">
                  <a:alpha val="58000"/>
                </a:schemeClr>
              </a:gs>
              <a:gs pos="58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none" baseline="0" dirty="0"/>
          </a:p>
        </p:txBody>
      </p:sp>
      <p:sp>
        <p:nvSpPr>
          <p:cNvPr id="11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520850" y="1787097"/>
            <a:ext cx="8700706" cy="3416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Tx/>
              <a:buNone/>
              <a:defRPr sz="1800" b="0">
                <a:solidFill>
                  <a:schemeClr val="tx1"/>
                </a:solidFill>
                <a:latin typeface="Trebuchet MS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481662" y="839286"/>
            <a:ext cx="8739340" cy="982855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4600" b="1" cap="none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59" y="2527241"/>
            <a:ext cx="1626671" cy="3508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AB74893-F87E-4D0E-A3EF-3EE3AF9FE08A}"/>
              </a:ext>
            </a:extLst>
          </p:cNvPr>
          <p:cNvSpPr/>
          <p:nvPr userDrawn="1"/>
        </p:nvSpPr>
        <p:spPr>
          <a:xfrm>
            <a:off x="404259" y="3492591"/>
            <a:ext cx="2069804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j-lt"/>
              </a:rPr>
              <a:t>Booth #223 - South Hall</a:t>
            </a:r>
          </a:p>
          <a:p>
            <a:pPr algn="l">
              <a:lnSpc>
                <a:spcPct val="90000"/>
              </a:lnSpc>
            </a:pPr>
            <a:endParaRPr lang="en-US" sz="600" dirty="0">
              <a:solidFill>
                <a:schemeClr val="tx1"/>
              </a:solidFill>
              <a:latin typeface="+mj-lt"/>
            </a:endParaRPr>
          </a:p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www.nvidia.com/GDC</a:t>
            </a:r>
          </a:p>
        </p:txBody>
      </p:sp>
    </p:spTree>
    <p:extLst>
      <p:ext uri="{BB962C8B-B14F-4D97-AF65-F5344CB8AC3E}">
        <p14:creationId xmlns:p14="http://schemas.microsoft.com/office/powerpoint/2010/main" val="104303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" t="10334" r="447" b="909"/>
          <a:stretch/>
        </p:blipFill>
        <p:spPr>
          <a:xfrm>
            <a:off x="0" y="0"/>
            <a:ext cx="10972800" cy="61722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0972800" cy="6172200"/>
          </a:xfrm>
          <a:prstGeom prst="rect">
            <a:avLst/>
          </a:prstGeom>
          <a:gradFill>
            <a:gsLst>
              <a:gs pos="0">
                <a:schemeClr val="bg1">
                  <a:alpha val="58000"/>
                </a:schemeClr>
              </a:gs>
              <a:gs pos="58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none" baseline="0" dirty="0"/>
          </a:p>
        </p:txBody>
      </p:sp>
      <p:sp>
        <p:nvSpPr>
          <p:cNvPr id="11" name="Rectangle 4"/>
          <p:cNvSpPr>
            <a:spLocks noGrp="1" noChangeArrowheads="1"/>
          </p:cNvSpPr>
          <p:nvPr userDrawn="1">
            <p:ph type="subTitle" idx="1" hasCustomPrompt="1"/>
          </p:nvPr>
        </p:nvSpPr>
        <p:spPr>
          <a:xfrm>
            <a:off x="520850" y="1787097"/>
            <a:ext cx="8700706" cy="3416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Tx/>
              <a:buNone/>
              <a:defRPr sz="1800" b="0">
                <a:solidFill>
                  <a:schemeClr val="tx1"/>
                </a:solidFill>
                <a:latin typeface="Trebuchet MS" pitchFamily="34" charset="0"/>
              </a:defRPr>
            </a:lvl1pPr>
          </a:lstStyle>
          <a:p>
            <a:r>
              <a:rPr lang="en-US" dirty="0"/>
              <a:t>&lt;Speaker NAME &amp; Contacts&gt;</a:t>
            </a:r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481662" y="839286"/>
            <a:ext cx="8739340" cy="982855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4600" b="1" cap="none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59" y="2527241"/>
            <a:ext cx="1626671" cy="3508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BF5E7C-80CD-4C3A-8A6A-02C7E33588B1}"/>
              </a:ext>
            </a:extLst>
          </p:cNvPr>
          <p:cNvSpPr/>
          <p:nvPr userDrawn="1"/>
        </p:nvSpPr>
        <p:spPr>
          <a:xfrm>
            <a:off x="404259" y="3492591"/>
            <a:ext cx="2069804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j-lt"/>
              </a:rPr>
              <a:t>Booth #223 - South Hall</a:t>
            </a:r>
          </a:p>
          <a:p>
            <a:pPr algn="l">
              <a:lnSpc>
                <a:spcPct val="90000"/>
              </a:lnSpc>
            </a:pPr>
            <a:endParaRPr lang="en-US" sz="600" dirty="0">
              <a:solidFill>
                <a:schemeClr val="tx1"/>
              </a:solidFill>
              <a:latin typeface="+mj-lt"/>
            </a:endParaRPr>
          </a:p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www.nvidia.com/GDC</a:t>
            </a:r>
          </a:p>
        </p:txBody>
      </p:sp>
    </p:spTree>
    <p:extLst>
      <p:ext uri="{BB962C8B-B14F-4D97-AF65-F5344CB8AC3E}">
        <p14:creationId xmlns:p14="http://schemas.microsoft.com/office/powerpoint/2010/main" val="211610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661226"/>
            <a:ext cx="9976104" cy="590931"/>
          </a:xfrm>
        </p:spPr>
        <p:txBody>
          <a:bodyPr/>
          <a:lstStyle>
            <a:lvl1pPr algn="ctr"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347" y="1774265"/>
            <a:ext cx="9976105" cy="4047696"/>
          </a:xfrm>
        </p:spPr>
        <p:txBody>
          <a:bodyPr/>
          <a:lstStyle>
            <a:lvl1pPr marL="36576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tabLst>
                <a:tab pos="365760" algn="l"/>
                <a:tab pos="731520" algn="l"/>
                <a:tab pos="1097280" algn="l"/>
                <a:tab pos="1463040" algn="l"/>
              </a:tabLst>
              <a:defRPr sz="2000">
                <a:solidFill>
                  <a:schemeClr val="bg1"/>
                </a:solidFill>
              </a:defRPr>
            </a:lvl1pPr>
            <a:lvl2pPr marL="73152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Courier New" panose="02070309020205020404" pitchFamily="49" charset="0"/>
              <a:buChar char="o"/>
              <a:tabLst>
                <a:tab pos="731520" algn="l"/>
                <a:tab pos="1097280" algn="l"/>
                <a:tab pos="1463040" algn="l"/>
              </a:tabLst>
              <a:defRPr sz="1800">
                <a:solidFill>
                  <a:schemeClr val="bg1"/>
                </a:solidFill>
              </a:defRPr>
            </a:lvl2pPr>
            <a:lvl3pPr marL="109728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>
                <a:tab pos="1097280" algn="l"/>
                <a:tab pos="1463040" algn="l"/>
              </a:tabLst>
              <a:defRPr sz="1600">
                <a:solidFill>
                  <a:schemeClr val="bg1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98348" y="1183333"/>
            <a:ext cx="9976104" cy="525463"/>
          </a:xfrm>
        </p:spPr>
        <p:txBody>
          <a:bodyPr/>
          <a:lstStyle>
            <a:lvl1pPr marL="0" indent="0" algn="ctr">
              <a:buFontTx/>
              <a:buNone/>
              <a:defRPr sz="24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57150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0890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5462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8891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7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661226"/>
            <a:ext cx="9976104" cy="590931"/>
          </a:xfrm>
        </p:spPr>
        <p:txBody>
          <a:bodyPr/>
          <a:lstStyle>
            <a:lvl1pPr algn="ctr">
              <a:defRPr b="0" cap="none" spc="-120" baseline="0">
                <a:solidFill>
                  <a:schemeClr val="bg1"/>
                </a:solidFill>
                <a:latin typeface="Consolas" panose="020B0609020204030204" pitchFamily="49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348" y="1774265"/>
            <a:ext cx="9976104" cy="4047696"/>
          </a:xfrm>
        </p:spPr>
        <p:txBody>
          <a:bodyPr/>
          <a:lstStyle>
            <a:lvl1pPr marL="36576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tabLst>
                <a:tab pos="365760" algn="l"/>
                <a:tab pos="731520" algn="l"/>
                <a:tab pos="1097280" algn="l"/>
                <a:tab pos="1463040" algn="l"/>
              </a:tabLst>
              <a:defRPr sz="2000">
                <a:solidFill>
                  <a:schemeClr val="bg1"/>
                </a:solidFill>
              </a:defRPr>
            </a:lvl1pPr>
            <a:lvl2pPr marL="73152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Courier New" panose="02070309020205020404" pitchFamily="49" charset="0"/>
              <a:buChar char="o"/>
              <a:tabLst>
                <a:tab pos="731520" algn="l"/>
                <a:tab pos="1097280" algn="l"/>
                <a:tab pos="1463040" algn="l"/>
              </a:tabLst>
              <a:defRPr sz="1800">
                <a:solidFill>
                  <a:schemeClr val="bg1"/>
                </a:solidFill>
              </a:defRPr>
            </a:lvl2pPr>
            <a:lvl3pPr marL="109728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>
                <a:tab pos="1097280" algn="l"/>
                <a:tab pos="1463040" algn="l"/>
              </a:tabLst>
              <a:defRPr sz="1600">
                <a:solidFill>
                  <a:schemeClr val="bg1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98348" y="1183333"/>
            <a:ext cx="9976104" cy="525463"/>
          </a:xfrm>
        </p:spPr>
        <p:txBody>
          <a:bodyPr/>
          <a:lstStyle>
            <a:lvl1pPr marL="0" indent="0" algn="ctr">
              <a:buFontTx/>
              <a:buNone/>
              <a:defRPr sz="2400" b="0" spc="-120" baseline="0">
                <a:solidFill>
                  <a:schemeClr val="tx2"/>
                </a:solidFill>
                <a:latin typeface="Consolas" panose="020B0609020204030204" pitchFamily="49" charset="0"/>
              </a:defRPr>
            </a:lvl1pPr>
            <a:lvl2pPr marL="57150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0890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5462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8891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121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Title, Subtitle, Content with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661226"/>
            <a:ext cx="6363196" cy="590931"/>
          </a:xfrm>
        </p:spPr>
        <p:txBody>
          <a:bodyPr/>
          <a:lstStyle>
            <a:lvl1pPr algn="ctr">
              <a:defRPr sz="3000" b="0" cap="none" baseline="0">
                <a:solidFill>
                  <a:schemeClr val="bg1"/>
                </a:solidFill>
                <a:latin typeface="Consolas" panose="020B0609020204030204" pitchFamily="49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347" y="1774265"/>
            <a:ext cx="6363197" cy="4047696"/>
          </a:xfrm>
        </p:spPr>
        <p:txBody>
          <a:bodyPr/>
          <a:lstStyle>
            <a:lvl1pPr marL="36576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tabLst>
                <a:tab pos="365760" algn="l"/>
                <a:tab pos="731520" algn="l"/>
                <a:tab pos="1097280" algn="l"/>
                <a:tab pos="1463040" algn="l"/>
              </a:tabLst>
              <a:defRPr sz="2000">
                <a:solidFill>
                  <a:schemeClr val="bg1"/>
                </a:solidFill>
              </a:defRPr>
            </a:lvl1pPr>
            <a:lvl2pPr marL="73152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Courier New" panose="02070309020205020404" pitchFamily="49" charset="0"/>
              <a:buChar char="o"/>
              <a:tabLst>
                <a:tab pos="731520" algn="l"/>
                <a:tab pos="1097280" algn="l"/>
                <a:tab pos="1463040" algn="l"/>
              </a:tabLst>
              <a:defRPr sz="1800">
                <a:solidFill>
                  <a:schemeClr val="bg1"/>
                </a:solidFill>
              </a:defRPr>
            </a:lvl2pPr>
            <a:lvl3pPr marL="109728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>
                <a:tab pos="1097280" algn="l"/>
                <a:tab pos="1463040" algn="l"/>
              </a:tabLst>
              <a:defRPr sz="1600">
                <a:solidFill>
                  <a:schemeClr val="bg1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98348" y="1183333"/>
            <a:ext cx="6363196" cy="525463"/>
          </a:xfrm>
        </p:spPr>
        <p:txBody>
          <a:bodyPr/>
          <a:lstStyle>
            <a:lvl1pPr marL="0" indent="0" algn="ctr">
              <a:buFontTx/>
              <a:buNone/>
              <a:defRPr sz="22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  <a:lvl2pPr marL="57150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0890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5462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8891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6098547-27F1-4CFA-96F7-B9D741AD01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90659" y="0"/>
            <a:ext cx="4182141" cy="617220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91440" tIns="91440" rIns="0" bIns="91440" anchor="ctr" anchorCtr="0"/>
          <a:lstStyle>
            <a:lvl1pPr marL="0" indent="0" defTabSz="3657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spc="-110" baseline="0">
                <a:solidFill>
                  <a:schemeClr val="tx1"/>
                </a:solidFill>
                <a:latin typeface="Consolas" panose="020B0609020204030204" pitchFamily="49" charset="0"/>
              </a:defRPr>
            </a:lvl1pPr>
            <a:lvl2pPr marL="365760" indent="0" defTabSz="3657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spc="-110" baseline="0">
                <a:solidFill>
                  <a:schemeClr val="tx1"/>
                </a:solidFill>
                <a:latin typeface="Consolas" panose="020B0609020204030204" pitchFamily="49" charset="0"/>
              </a:defRPr>
            </a:lvl2pPr>
            <a:lvl3pPr marL="731520" indent="0" defTabSz="3657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spc="-110" baseline="0">
                <a:solidFill>
                  <a:schemeClr val="tx1"/>
                </a:solidFill>
                <a:latin typeface="Consolas" panose="020B0609020204030204" pitchFamily="49" charset="0"/>
              </a:defRPr>
            </a:lvl3pPr>
            <a:lvl4pPr marL="1097280" indent="0" defTabSz="3657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spc="-110" baseline="0">
                <a:solidFill>
                  <a:schemeClr val="tx1"/>
                </a:solidFill>
                <a:latin typeface="Consolas" panose="020B0609020204030204" pitchFamily="49" charset="0"/>
              </a:defRPr>
            </a:lvl4pPr>
            <a:lvl5pPr marL="1463040" indent="0" defTabSz="3657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spc="-110" baseline="0">
                <a:solidFill>
                  <a:schemeClr val="tx1"/>
                </a:solidFill>
                <a:latin typeface="Consolas" panose="020B0609020204030204" pitchFamily="49" charset="0"/>
              </a:defRPr>
            </a:lvl5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771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Title, Subtitle,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661226"/>
            <a:ext cx="6363196" cy="590931"/>
          </a:xfrm>
        </p:spPr>
        <p:txBody>
          <a:bodyPr/>
          <a:lstStyle>
            <a:lvl1pPr algn="ctr">
              <a:defRPr sz="3000" b="0" cap="none" baseline="0">
                <a:solidFill>
                  <a:schemeClr val="bg1"/>
                </a:solidFill>
                <a:latin typeface="Consolas" panose="020B0609020204030204" pitchFamily="49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347" y="1774265"/>
            <a:ext cx="6363197" cy="4047696"/>
          </a:xfrm>
        </p:spPr>
        <p:txBody>
          <a:bodyPr/>
          <a:lstStyle>
            <a:lvl1pPr marL="36576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tabLst>
                <a:tab pos="365760" algn="l"/>
                <a:tab pos="731520" algn="l"/>
                <a:tab pos="1097280" algn="l"/>
                <a:tab pos="1463040" algn="l"/>
              </a:tabLst>
              <a:defRPr sz="2000">
                <a:solidFill>
                  <a:schemeClr val="bg1"/>
                </a:solidFill>
              </a:defRPr>
            </a:lvl1pPr>
            <a:lvl2pPr marL="73152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Courier New" panose="02070309020205020404" pitchFamily="49" charset="0"/>
              <a:buChar char="o"/>
              <a:tabLst>
                <a:tab pos="731520" algn="l"/>
                <a:tab pos="1097280" algn="l"/>
                <a:tab pos="1463040" algn="l"/>
              </a:tabLst>
              <a:defRPr sz="1800">
                <a:solidFill>
                  <a:schemeClr val="bg1"/>
                </a:solidFill>
              </a:defRPr>
            </a:lvl2pPr>
            <a:lvl3pPr marL="109728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>
                <a:tab pos="1097280" algn="l"/>
                <a:tab pos="1463040" algn="l"/>
              </a:tabLst>
              <a:defRPr sz="1600">
                <a:solidFill>
                  <a:schemeClr val="bg1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98348" y="1183333"/>
            <a:ext cx="6363196" cy="525463"/>
          </a:xfrm>
        </p:spPr>
        <p:txBody>
          <a:bodyPr/>
          <a:lstStyle>
            <a:lvl1pPr marL="0" indent="0" algn="ctr">
              <a:buFontTx/>
              <a:buNone/>
              <a:defRPr sz="22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  <a:lvl2pPr marL="57150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0890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5462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8891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11AA99-2535-493A-8D02-D8A377AAC2E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90660" y="0"/>
            <a:ext cx="4182140" cy="617220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33920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with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661226"/>
            <a:ext cx="6363196" cy="590931"/>
          </a:xfrm>
        </p:spPr>
        <p:txBody>
          <a:bodyPr/>
          <a:lstStyle>
            <a:lvl1pPr algn="ctr"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347" y="1774265"/>
            <a:ext cx="6363197" cy="4047696"/>
          </a:xfrm>
        </p:spPr>
        <p:txBody>
          <a:bodyPr/>
          <a:lstStyle>
            <a:lvl1pPr marL="36576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tabLst>
                <a:tab pos="365760" algn="l"/>
                <a:tab pos="731520" algn="l"/>
                <a:tab pos="1097280" algn="l"/>
                <a:tab pos="1463040" algn="l"/>
              </a:tabLst>
              <a:defRPr sz="2000">
                <a:solidFill>
                  <a:schemeClr val="bg1"/>
                </a:solidFill>
              </a:defRPr>
            </a:lvl1pPr>
            <a:lvl2pPr marL="73152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Courier New" panose="02070309020205020404" pitchFamily="49" charset="0"/>
              <a:buChar char="o"/>
              <a:tabLst>
                <a:tab pos="731520" algn="l"/>
                <a:tab pos="1097280" algn="l"/>
                <a:tab pos="1463040" algn="l"/>
              </a:tabLst>
              <a:defRPr sz="1800">
                <a:solidFill>
                  <a:schemeClr val="bg1"/>
                </a:solidFill>
              </a:defRPr>
            </a:lvl2pPr>
            <a:lvl3pPr marL="109728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>
                <a:tab pos="1097280" algn="l"/>
                <a:tab pos="1463040" algn="l"/>
              </a:tabLst>
              <a:defRPr sz="1600">
                <a:solidFill>
                  <a:schemeClr val="bg1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98348" y="1183333"/>
            <a:ext cx="6363196" cy="525463"/>
          </a:xfrm>
        </p:spPr>
        <p:txBody>
          <a:bodyPr/>
          <a:lstStyle>
            <a:lvl1pPr marL="0" indent="0" algn="ctr">
              <a:buFontTx/>
              <a:buNone/>
              <a:defRPr sz="24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57150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0890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5462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8891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6098547-27F1-4CFA-96F7-B9D741AD01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90659" y="0"/>
            <a:ext cx="4182141" cy="617220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91440" tIns="91440" rIns="0" bIns="91440" anchor="ctr" anchorCtr="0"/>
          <a:lstStyle>
            <a:lvl1pPr marL="0" indent="0" defTabSz="3657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spc="-110" baseline="0">
                <a:solidFill>
                  <a:schemeClr val="tx1"/>
                </a:solidFill>
                <a:latin typeface="Consolas" panose="020B0609020204030204" pitchFamily="49" charset="0"/>
              </a:defRPr>
            </a:lvl1pPr>
            <a:lvl2pPr marL="365760" indent="0" defTabSz="3657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spc="-110" baseline="0">
                <a:solidFill>
                  <a:schemeClr val="tx1"/>
                </a:solidFill>
                <a:latin typeface="Consolas" panose="020B0609020204030204" pitchFamily="49" charset="0"/>
              </a:defRPr>
            </a:lvl2pPr>
            <a:lvl3pPr marL="731520" indent="0" defTabSz="3657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spc="-110" baseline="0">
                <a:solidFill>
                  <a:schemeClr val="tx1"/>
                </a:solidFill>
                <a:latin typeface="Consolas" panose="020B0609020204030204" pitchFamily="49" charset="0"/>
              </a:defRPr>
            </a:lvl3pPr>
            <a:lvl4pPr marL="1097280" indent="0" defTabSz="3657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spc="-110" baseline="0">
                <a:solidFill>
                  <a:schemeClr val="tx1"/>
                </a:solidFill>
                <a:latin typeface="Consolas" panose="020B0609020204030204" pitchFamily="49" charset="0"/>
              </a:defRPr>
            </a:lvl4pPr>
            <a:lvl5pPr marL="1463040" indent="0" defTabSz="3657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spc="-110" baseline="0">
                <a:solidFill>
                  <a:schemeClr val="tx1"/>
                </a:solidFill>
                <a:latin typeface="Consolas" panose="020B0609020204030204" pitchFamily="49" charset="0"/>
              </a:defRPr>
            </a:lvl5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593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661226"/>
            <a:ext cx="6363196" cy="590931"/>
          </a:xfrm>
        </p:spPr>
        <p:txBody>
          <a:bodyPr/>
          <a:lstStyle>
            <a:lvl1pPr algn="ctr"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347" y="1774265"/>
            <a:ext cx="6363197" cy="4047696"/>
          </a:xfrm>
        </p:spPr>
        <p:txBody>
          <a:bodyPr/>
          <a:lstStyle>
            <a:lvl1pPr marL="36576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tabLst>
                <a:tab pos="365760" algn="l"/>
                <a:tab pos="731520" algn="l"/>
                <a:tab pos="1097280" algn="l"/>
                <a:tab pos="1463040" algn="l"/>
              </a:tabLst>
              <a:defRPr sz="2000">
                <a:solidFill>
                  <a:schemeClr val="bg1"/>
                </a:solidFill>
              </a:defRPr>
            </a:lvl1pPr>
            <a:lvl2pPr marL="73152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Courier New" panose="02070309020205020404" pitchFamily="49" charset="0"/>
              <a:buChar char="o"/>
              <a:tabLst>
                <a:tab pos="731520" algn="l"/>
                <a:tab pos="1097280" algn="l"/>
                <a:tab pos="1463040" algn="l"/>
              </a:tabLst>
              <a:defRPr sz="1800">
                <a:solidFill>
                  <a:schemeClr val="bg1"/>
                </a:solidFill>
              </a:defRPr>
            </a:lvl2pPr>
            <a:lvl3pPr marL="109728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>
                <a:tab pos="1097280" algn="l"/>
                <a:tab pos="1463040" algn="l"/>
              </a:tabLst>
              <a:defRPr sz="1600">
                <a:solidFill>
                  <a:schemeClr val="bg1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98348" y="1183333"/>
            <a:ext cx="6363196" cy="525463"/>
          </a:xfrm>
        </p:spPr>
        <p:txBody>
          <a:bodyPr/>
          <a:lstStyle>
            <a:lvl1pPr marL="0" indent="0" algn="ctr">
              <a:buFontTx/>
              <a:buNone/>
              <a:defRPr sz="24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57150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0890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5462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8891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6F0E395-1CE8-41CA-A221-FDB9A4BF6F3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90660" y="0"/>
            <a:ext cx="4182140" cy="617220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54391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661226"/>
            <a:ext cx="9976104" cy="590931"/>
          </a:xfrm>
        </p:spPr>
        <p:txBody>
          <a:bodyPr/>
          <a:lstStyle>
            <a:lvl1pPr algn="ctr"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348" y="1774264"/>
            <a:ext cx="4959699" cy="4047696"/>
          </a:xfrm>
        </p:spPr>
        <p:txBody>
          <a:bodyPr/>
          <a:lstStyle>
            <a:lvl1pPr marL="36576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tabLst>
                <a:tab pos="365760" algn="l"/>
                <a:tab pos="731520" algn="l"/>
                <a:tab pos="1097280" algn="l"/>
                <a:tab pos="1463040" algn="l"/>
              </a:tabLst>
              <a:defRPr sz="2000">
                <a:solidFill>
                  <a:schemeClr val="bg1"/>
                </a:solidFill>
              </a:defRPr>
            </a:lvl1pPr>
            <a:lvl2pPr marL="73152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Courier New" panose="02070309020205020404" pitchFamily="49" charset="0"/>
              <a:buChar char="o"/>
              <a:tabLst>
                <a:tab pos="731520" algn="l"/>
                <a:tab pos="1097280" algn="l"/>
                <a:tab pos="1463040" algn="l"/>
              </a:tabLst>
              <a:defRPr sz="1800">
                <a:solidFill>
                  <a:schemeClr val="bg1"/>
                </a:solidFill>
              </a:defRPr>
            </a:lvl2pPr>
            <a:lvl3pPr marL="109728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>
                <a:tab pos="1097280" algn="l"/>
                <a:tab pos="1463040" algn="l"/>
              </a:tabLst>
              <a:defRPr sz="1600">
                <a:solidFill>
                  <a:schemeClr val="bg1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98348" y="1183333"/>
            <a:ext cx="9976104" cy="525463"/>
          </a:xfrm>
        </p:spPr>
        <p:txBody>
          <a:bodyPr/>
          <a:lstStyle>
            <a:lvl1pPr marL="0" indent="0" algn="ctr">
              <a:buFontTx/>
              <a:buNone/>
              <a:defRPr sz="24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57150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0890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5462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8891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A21AC9-B711-4A35-8EDD-043E856409E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458047" y="1774265"/>
            <a:ext cx="5016405" cy="4047696"/>
          </a:xfrm>
        </p:spPr>
        <p:txBody>
          <a:bodyPr/>
          <a:lstStyle>
            <a:lvl1pPr marL="36576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tabLst>
                <a:tab pos="365760" algn="l"/>
                <a:tab pos="731520" algn="l"/>
                <a:tab pos="1097280" algn="l"/>
                <a:tab pos="1463040" algn="l"/>
              </a:tabLst>
              <a:defRPr sz="2000">
                <a:solidFill>
                  <a:schemeClr val="bg1"/>
                </a:solidFill>
              </a:defRPr>
            </a:lvl1pPr>
            <a:lvl2pPr marL="73152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Courier New" panose="02070309020205020404" pitchFamily="49" charset="0"/>
              <a:buChar char="o"/>
              <a:tabLst>
                <a:tab pos="731520" algn="l"/>
                <a:tab pos="1097280" algn="l"/>
                <a:tab pos="1463040" algn="l"/>
              </a:tabLst>
              <a:defRPr sz="1800">
                <a:solidFill>
                  <a:schemeClr val="bg1"/>
                </a:solidFill>
              </a:defRPr>
            </a:lvl2pPr>
            <a:lvl3pPr marL="109728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>
                <a:tab pos="1097280" algn="l"/>
                <a:tab pos="1463040" algn="l"/>
              </a:tabLst>
              <a:defRPr sz="1600">
                <a:solidFill>
                  <a:schemeClr val="bg1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505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 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661226"/>
            <a:ext cx="9976104" cy="590931"/>
          </a:xfrm>
        </p:spPr>
        <p:txBody>
          <a:bodyPr/>
          <a:lstStyle>
            <a:lvl1pPr algn="ctr"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348" y="1774265"/>
            <a:ext cx="9976104" cy="4047696"/>
          </a:xfrm>
        </p:spPr>
        <p:txBody>
          <a:bodyPr/>
          <a:lstStyle>
            <a:lvl1pPr marL="36576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tabLst>
                <a:tab pos="365760" algn="l"/>
                <a:tab pos="731520" algn="l"/>
                <a:tab pos="1097280" algn="l"/>
                <a:tab pos="1463040" algn="l"/>
              </a:tabLst>
              <a:defRPr sz="2000">
                <a:solidFill>
                  <a:schemeClr val="bg1"/>
                </a:solidFill>
              </a:defRPr>
            </a:lvl1pPr>
            <a:lvl2pPr marL="73152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Courier New" panose="02070309020205020404" pitchFamily="49" charset="0"/>
              <a:buChar char="o"/>
              <a:tabLst>
                <a:tab pos="731520" algn="l"/>
                <a:tab pos="1097280" algn="l"/>
                <a:tab pos="1463040" algn="l"/>
              </a:tabLst>
              <a:defRPr sz="1800">
                <a:solidFill>
                  <a:schemeClr val="bg1"/>
                </a:solidFill>
              </a:defRPr>
            </a:lvl2pPr>
            <a:lvl3pPr marL="109728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>
                <a:tab pos="1097280" algn="l"/>
                <a:tab pos="1463040" algn="l"/>
              </a:tabLst>
              <a:defRPr sz="1600">
                <a:solidFill>
                  <a:schemeClr val="bg1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98348" y="1183333"/>
            <a:ext cx="9976104" cy="525463"/>
          </a:xfrm>
        </p:spPr>
        <p:txBody>
          <a:bodyPr/>
          <a:lstStyle>
            <a:lvl1pPr marL="0" indent="0" algn="ctr">
              <a:buFontTx/>
              <a:buNone/>
              <a:defRPr sz="24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57150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0890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5462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8891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491D30-3180-4CBB-89FE-8C76EF47D67E}"/>
              </a:ext>
            </a:extLst>
          </p:cNvPr>
          <p:cNvSpPr/>
          <p:nvPr userDrawn="1"/>
        </p:nvSpPr>
        <p:spPr>
          <a:xfrm>
            <a:off x="7049729" y="5781717"/>
            <a:ext cx="2762866" cy="24814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marL="0" marR="0" lvl="0" indent="0" algn="r" defTabSz="4572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i="0" kern="0" dirty="0">
                <a:solidFill>
                  <a:srgbClr val="FF0000"/>
                </a:solidFill>
                <a:latin typeface="Trebuchet MS"/>
              </a:rPr>
              <a:t>NVIDIA CONFIDENTIAL. DO NOT DISTRIBUTE.</a:t>
            </a:r>
          </a:p>
        </p:txBody>
      </p:sp>
    </p:spTree>
    <p:extLst>
      <p:ext uri="{BB962C8B-B14F-4D97-AF65-F5344CB8AC3E}">
        <p14:creationId xmlns:p14="http://schemas.microsoft.com/office/powerpoint/2010/main" val="415442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with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661226"/>
            <a:ext cx="9976104" cy="59093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750" y="2103035"/>
            <a:ext cx="9948672" cy="3718925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bg1"/>
                </a:solidFill>
              </a:defRPr>
            </a:lvl1pPr>
            <a:lvl2pPr marL="571500" indent="0">
              <a:buClr>
                <a:schemeClr val="bg2"/>
              </a:buClr>
              <a:buSzPct val="100000"/>
              <a:buFontTx/>
              <a:buNone/>
              <a:defRPr sz="1800">
                <a:solidFill>
                  <a:schemeClr val="bg1"/>
                </a:solidFill>
              </a:defRPr>
            </a:lvl2pPr>
            <a:lvl3pPr marL="1089025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bg1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98348" y="1183333"/>
            <a:ext cx="9976104" cy="525463"/>
          </a:xfrm>
        </p:spPr>
        <p:txBody>
          <a:bodyPr/>
          <a:lstStyle>
            <a:lvl1pPr marL="0" indent="0" algn="ctr">
              <a:buFontTx/>
              <a:buNone/>
              <a:defRPr sz="24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57150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0890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5462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8891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7049729" y="5781717"/>
            <a:ext cx="2762866" cy="24814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marL="0" marR="0" lvl="0" indent="0" algn="r" defTabSz="4572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i="0" kern="0" dirty="0">
                <a:solidFill>
                  <a:schemeClr val="bg1"/>
                </a:solidFill>
                <a:latin typeface="Trebuchet MS"/>
              </a:rPr>
              <a:t>NVIDIA CONFIDENTIAL. DO NOT DISTRIBUTE.</a:t>
            </a:r>
          </a:p>
        </p:txBody>
      </p:sp>
    </p:spTree>
    <p:extLst>
      <p:ext uri="{BB962C8B-B14F-4D97-AF65-F5344CB8AC3E}">
        <p14:creationId xmlns:p14="http://schemas.microsoft.com/office/powerpoint/2010/main" val="369192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661226"/>
            <a:ext cx="9976104" cy="590931"/>
          </a:xfrm>
        </p:spPr>
        <p:txBody>
          <a:bodyPr/>
          <a:lstStyle>
            <a:lvl1pPr algn="ctr"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347" y="1252157"/>
            <a:ext cx="9976105" cy="4569804"/>
          </a:xfrm>
        </p:spPr>
        <p:txBody>
          <a:bodyPr/>
          <a:lstStyle>
            <a:lvl1pPr marL="36576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tabLst>
                <a:tab pos="365760" algn="l"/>
                <a:tab pos="731520" algn="l"/>
                <a:tab pos="1097280" algn="l"/>
                <a:tab pos="1463040" algn="l"/>
              </a:tabLst>
              <a:defRPr sz="2000">
                <a:solidFill>
                  <a:schemeClr val="bg1"/>
                </a:solidFill>
              </a:defRPr>
            </a:lvl1pPr>
            <a:lvl2pPr marL="73152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Courier New" panose="02070309020205020404" pitchFamily="49" charset="0"/>
              <a:buChar char="o"/>
              <a:tabLst>
                <a:tab pos="731520" algn="l"/>
                <a:tab pos="1097280" algn="l"/>
                <a:tab pos="1463040" algn="l"/>
              </a:tabLst>
              <a:defRPr sz="1800">
                <a:solidFill>
                  <a:schemeClr val="bg1"/>
                </a:solidFill>
              </a:defRPr>
            </a:lvl2pPr>
            <a:lvl3pPr marL="109728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>
                <a:tab pos="1097280" algn="l"/>
                <a:tab pos="1463040" algn="l"/>
              </a:tabLst>
              <a:defRPr sz="1600">
                <a:solidFill>
                  <a:schemeClr val="bg1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193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661226"/>
            <a:ext cx="9976104" cy="59093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" y="2103035"/>
            <a:ext cx="9948672" cy="3693758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bg1"/>
                </a:solidFill>
              </a:defRPr>
            </a:lvl1pPr>
            <a:lvl2pPr marL="571500" indent="0">
              <a:buClr>
                <a:schemeClr val="bg2"/>
              </a:buClr>
              <a:buSzPct val="100000"/>
              <a:buFontTx/>
              <a:buNone/>
              <a:defRPr sz="1800">
                <a:solidFill>
                  <a:schemeClr val="bg1"/>
                </a:solidFill>
              </a:defRPr>
            </a:lvl2pPr>
            <a:lvl3pPr marL="1089025" indent="0">
              <a:buClr>
                <a:schemeClr val="bg2"/>
              </a:buClr>
              <a:buSzPct val="100000"/>
              <a:buFontTx/>
              <a:buNone/>
              <a:defRPr sz="1800">
                <a:solidFill>
                  <a:schemeClr val="bg1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98348" y="1183333"/>
            <a:ext cx="9976104" cy="525463"/>
          </a:xfrm>
        </p:spPr>
        <p:txBody>
          <a:bodyPr/>
          <a:lstStyle>
            <a:lvl1pPr marL="0" indent="0" algn="ctr">
              <a:buFontTx/>
              <a:buNone/>
              <a:defRPr sz="24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57150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0890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5462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8891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22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633526"/>
            <a:ext cx="5922117" cy="61863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" y="2103035"/>
            <a:ext cx="5905833" cy="3693758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bg1"/>
                </a:solidFill>
              </a:defRPr>
            </a:lvl1pPr>
            <a:lvl2pPr marL="571500" indent="0">
              <a:buClr>
                <a:schemeClr val="bg2"/>
              </a:buClr>
              <a:buSzPct val="100000"/>
              <a:buFontTx/>
              <a:buNone/>
              <a:defRPr sz="1800">
                <a:solidFill>
                  <a:schemeClr val="bg1"/>
                </a:solidFill>
              </a:defRPr>
            </a:lvl2pPr>
            <a:lvl3pPr marL="1089025" indent="0">
              <a:buClr>
                <a:schemeClr val="bg2"/>
              </a:buClr>
              <a:buSzPct val="100000"/>
              <a:buFontTx/>
              <a:buNone/>
              <a:defRPr sz="1800">
                <a:solidFill>
                  <a:schemeClr val="bg1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98348" y="1183333"/>
            <a:ext cx="5922117" cy="525463"/>
          </a:xfrm>
        </p:spPr>
        <p:txBody>
          <a:bodyPr/>
          <a:lstStyle>
            <a:lvl1pPr marL="0" indent="0" algn="l">
              <a:buFontTx/>
              <a:buNone/>
              <a:defRPr sz="24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57150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0890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5462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8891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366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654352"/>
            <a:ext cx="9976104" cy="59093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348" y="2111661"/>
            <a:ext cx="4945063" cy="3693521"/>
          </a:xfrm>
        </p:spPr>
        <p:txBody>
          <a:bodyPr/>
          <a:lstStyle>
            <a:lvl1pPr marL="231775" indent="-231775">
              <a:buSzPct val="100000"/>
              <a:buFontTx/>
              <a:buBlip>
                <a:blip r:embed="rId2"/>
              </a:buBlip>
              <a:defRPr sz="2400" b="0">
                <a:solidFill>
                  <a:schemeClr val="bg1"/>
                </a:solidFill>
              </a:defRPr>
            </a:lvl1pPr>
            <a:lvl2pPr marL="803275" indent="-231775">
              <a:buSzPct val="100000"/>
              <a:buFontTx/>
              <a:buBlip>
                <a:blip r:embed="rId2"/>
              </a:buBlip>
              <a:defRPr sz="2000" b="0">
                <a:solidFill>
                  <a:schemeClr val="bg1"/>
                </a:solidFill>
              </a:defRPr>
            </a:lvl2pPr>
            <a:lvl3pPr marL="1255713" indent="-166688">
              <a:buSzPct val="100000"/>
              <a:buFontTx/>
              <a:buBlip>
                <a:blip r:embed="rId2"/>
              </a:buBlip>
              <a:defRPr sz="1800" b="0">
                <a:solidFill>
                  <a:schemeClr val="bg1"/>
                </a:solidFill>
              </a:defRPr>
            </a:lvl3pPr>
            <a:lvl4pPr marL="1774825" indent="-228600"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</a:defRPr>
            </a:lvl4pPr>
            <a:lvl5pPr marL="2117725" indent="-228600"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9390" y="2111661"/>
            <a:ext cx="4945062" cy="3693521"/>
          </a:xfrm>
        </p:spPr>
        <p:txBody>
          <a:bodyPr/>
          <a:lstStyle>
            <a:lvl1pPr marL="231775" indent="-231775">
              <a:buSzPct val="100000"/>
              <a:buFontTx/>
              <a:buBlip>
                <a:blip r:embed="rId2"/>
              </a:buBlip>
              <a:defRPr sz="2400" b="0">
                <a:solidFill>
                  <a:schemeClr val="bg1"/>
                </a:solidFill>
              </a:defRPr>
            </a:lvl1pPr>
            <a:lvl2pPr marL="803275" indent="-231775">
              <a:buSzPct val="100000"/>
              <a:buFontTx/>
              <a:buBlip>
                <a:blip r:embed="rId2"/>
              </a:buBlip>
              <a:defRPr sz="2000" b="0">
                <a:solidFill>
                  <a:schemeClr val="bg1"/>
                </a:solidFill>
              </a:defRPr>
            </a:lvl2pPr>
            <a:lvl3pPr marL="1255713" indent="-166688">
              <a:buSzPct val="100000"/>
              <a:buFontTx/>
              <a:buBlip>
                <a:blip r:embed="rId2"/>
              </a:buBlip>
              <a:defRPr sz="1800" b="0">
                <a:solidFill>
                  <a:schemeClr val="bg1"/>
                </a:solidFill>
              </a:defRPr>
            </a:lvl3pPr>
            <a:lvl4pPr marL="1774825" indent="-228600"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</a:defRPr>
            </a:lvl4pPr>
            <a:lvl5pPr marL="2117725" indent="-228600"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98348" y="1180568"/>
            <a:ext cx="9976104" cy="525463"/>
          </a:xfrm>
        </p:spPr>
        <p:txBody>
          <a:bodyPr/>
          <a:lstStyle>
            <a:lvl1pPr marL="0" indent="0" algn="ctr">
              <a:buFontTx/>
              <a:buNone/>
              <a:defRPr sz="24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57150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0890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5462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8891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097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661226"/>
            <a:ext cx="9976104" cy="59093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663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497" y="5352631"/>
            <a:ext cx="7865806" cy="369332"/>
          </a:xfrm>
        </p:spPr>
        <p:txBody>
          <a:bodyPr anchor="b"/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271" y="5142126"/>
            <a:ext cx="7546258" cy="10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5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8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EM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5169473"/>
            <a:ext cx="9976104" cy="535531"/>
          </a:xfrm>
        </p:spPr>
        <p:txBody>
          <a:bodyPr anchor="ctr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074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1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661226"/>
            <a:ext cx="9976104" cy="590931"/>
          </a:xfrm>
        </p:spPr>
        <p:txBody>
          <a:bodyPr/>
          <a:lstStyle>
            <a:lvl1pPr algn="ctr">
              <a:defRPr b="0" cap="none" spc="-120" baseline="0">
                <a:solidFill>
                  <a:schemeClr val="bg1"/>
                </a:solidFill>
                <a:latin typeface="Consolas" panose="020B0609020204030204" pitchFamily="49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348" y="1252157"/>
            <a:ext cx="9976104" cy="4569804"/>
          </a:xfrm>
        </p:spPr>
        <p:txBody>
          <a:bodyPr/>
          <a:lstStyle>
            <a:lvl1pPr marL="36576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tabLst>
                <a:tab pos="365760" algn="l"/>
                <a:tab pos="731520" algn="l"/>
                <a:tab pos="1097280" algn="l"/>
                <a:tab pos="1463040" algn="l"/>
              </a:tabLst>
              <a:defRPr sz="2000">
                <a:solidFill>
                  <a:schemeClr val="bg1"/>
                </a:solidFill>
              </a:defRPr>
            </a:lvl1pPr>
            <a:lvl2pPr marL="73152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Courier New" panose="02070309020205020404" pitchFamily="49" charset="0"/>
              <a:buChar char="o"/>
              <a:tabLst>
                <a:tab pos="731520" algn="l"/>
                <a:tab pos="1097280" algn="l"/>
                <a:tab pos="1463040" algn="l"/>
              </a:tabLst>
              <a:defRPr sz="1800">
                <a:solidFill>
                  <a:schemeClr val="bg1"/>
                </a:solidFill>
              </a:defRPr>
            </a:lvl2pPr>
            <a:lvl3pPr marL="109728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>
                <a:tab pos="1097280" algn="l"/>
                <a:tab pos="1463040" algn="l"/>
              </a:tabLst>
              <a:defRPr sz="1600">
                <a:solidFill>
                  <a:schemeClr val="bg1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451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Title, Content with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6098547-27F1-4CFA-96F7-B9D741AD01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90659" y="0"/>
            <a:ext cx="4182141" cy="617220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91440" tIns="91440" rIns="0" bIns="91440" anchor="ctr" anchorCtr="0"/>
          <a:lstStyle>
            <a:lvl1pPr marL="0" indent="0" defTabSz="3657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spc="-110" baseline="0">
                <a:solidFill>
                  <a:schemeClr val="tx1"/>
                </a:solidFill>
                <a:latin typeface="Consolas" panose="020B0609020204030204" pitchFamily="49" charset="0"/>
              </a:defRPr>
            </a:lvl1pPr>
            <a:lvl2pPr marL="365760" indent="0" defTabSz="3657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spc="-110" baseline="0">
                <a:solidFill>
                  <a:schemeClr val="tx1"/>
                </a:solidFill>
                <a:latin typeface="Consolas" panose="020B0609020204030204" pitchFamily="49" charset="0"/>
              </a:defRPr>
            </a:lvl2pPr>
            <a:lvl3pPr marL="731520" indent="0" defTabSz="3657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spc="-110" baseline="0">
                <a:solidFill>
                  <a:schemeClr val="tx1"/>
                </a:solidFill>
                <a:latin typeface="Consolas" panose="020B0609020204030204" pitchFamily="49" charset="0"/>
              </a:defRPr>
            </a:lvl3pPr>
            <a:lvl4pPr marL="1097280" indent="0" defTabSz="3657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spc="-110" baseline="0">
                <a:solidFill>
                  <a:schemeClr val="tx1"/>
                </a:solidFill>
                <a:latin typeface="Consolas" panose="020B0609020204030204" pitchFamily="49" charset="0"/>
              </a:defRPr>
            </a:lvl4pPr>
            <a:lvl5pPr marL="1463040" indent="0" defTabSz="3657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spc="-110" baseline="0">
                <a:solidFill>
                  <a:schemeClr val="tx1"/>
                </a:solidFill>
                <a:latin typeface="Consolas" panose="020B0609020204030204" pitchFamily="49" charset="0"/>
              </a:defRPr>
            </a:lvl5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661226"/>
            <a:ext cx="6363196" cy="590931"/>
          </a:xfrm>
        </p:spPr>
        <p:txBody>
          <a:bodyPr/>
          <a:lstStyle>
            <a:lvl1pPr algn="ctr">
              <a:defRPr sz="3000" b="0" cap="none" baseline="0">
                <a:solidFill>
                  <a:schemeClr val="bg1"/>
                </a:solidFill>
                <a:latin typeface="Consolas" panose="020B0609020204030204" pitchFamily="49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347" y="1252157"/>
            <a:ext cx="6363197" cy="4569804"/>
          </a:xfrm>
        </p:spPr>
        <p:txBody>
          <a:bodyPr/>
          <a:lstStyle>
            <a:lvl1pPr marL="36576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tabLst>
                <a:tab pos="365760" algn="l"/>
                <a:tab pos="731520" algn="l"/>
                <a:tab pos="1097280" algn="l"/>
                <a:tab pos="1463040" algn="l"/>
              </a:tabLst>
              <a:defRPr sz="2000">
                <a:solidFill>
                  <a:schemeClr val="bg1"/>
                </a:solidFill>
              </a:defRPr>
            </a:lvl1pPr>
            <a:lvl2pPr marL="73152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Courier New" panose="02070309020205020404" pitchFamily="49" charset="0"/>
              <a:buChar char="o"/>
              <a:tabLst>
                <a:tab pos="731520" algn="l"/>
                <a:tab pos="1097280" algn="l"/>
                <a:tab pos="1463040" algn="l"/>
              </a:tabLst>
              <a:defRPr sz="1800">
                <a:solidFill>
                  <a:schemeClr val="bg1"/>
                </a:solidFill>
              </a:defRPr>
            </a:lvl2pPr>
            <a:lvl3pPr marL="109728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>
                <a:tab pos="1097280" algn="l"/>
                <a:tab pos="1463040" algn="l"/>
              </a:tabLst>
              <a:defRPr sz="1600">
                <a:solidFill>
                  <a:schemeClr val="bg1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3233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Title,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661226"/>
            <a:ext cx="6363196" cy="590931"/>
          </a:xfrm>
        </p:spPr>
        <p:txBody>
          <a:bodyPr/>
          <a:lstStyle>
            <a:lvl1pPr algn="ctr">
              <a:defRPr sz="3000" b="0" cap="none" baseline="0">
                <a:solidFill>
                  <a:schemeClr val="bg1"/>
                </a:solidFill>
                <a:latin typeface="Consolas" panose="020B0609020204030204" pitchFamily="49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347" y="1252157"/>
            <a:ext cx="6363197" cy="4569804"/>
          </a:xfrm>
        </p:spPr>
        <p:txBody>
          <a:bodyPr/>
          <a:lstStyle>
            <a:lvl1pPr marL="36576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tabLst>
                <a:tab pos="365760" algn="l"/>
                <a:tab pos="731520" algn="l"/>
                <a:tab pos="1097280" algn="l"/>
                <a:tab pos="1463040" algn="l"/>
              </a:tabLst>
              <a:defRPr sz="2000">
                <a:solidFill>
                  <a:schemeClr val="bg1"/>
                </a:solidFill>
              </a:defRPr>
            </a:lvl1pPr>
            <a:lvl2pPr marL="73152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Courier New" panose="02070309020205020404" pitchFamily="49" charset="0"/>
              <a:buChar char="o"/>
              <a:tabLst>
                <a:tab pos="731520" algn="l"/>
                <a:tab pos="1097280" algn="l"/>
                <a:tab pos="1463040" algn="l"/>
              </a:tabLst>
              <a:defRPr sz="1800">
                <a:solidFill>
                  <a:schemeClr val="bg1"/>
                </a:solidFill>
              </a:defRPr>
            </a:lvl2pPr>
            <a:lvl3pPr marL="109728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>
                <a:tab pos="1097280" algn="l"/>
                <a:tab pos="1463040" algn="l"/>
              </a:tabLst>
              <a:defRPr sz="1600">
                <a:solidFill>
                  <a:schemeClr val="bg1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11AA99-2535-493A-8D02-D8A377AAC2E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90660" y="0"/>
            <a:ext cx="4182140" cy="617220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9492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with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661226"/>
            <a:ext cx="6363196" cy="590931"/>
          </a:xfrm>
        </p:spPr>
        <p:txBody>
          <a:bodyPr/>
          <a:lstStyle>
            <a:lvl1pPr algn="ctr"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347" y="1252157"/>
            <a:ext cx="6363197" cy="4569804"/>
          </a:xfrm>
        </p:spPr>
        <p:txBody>
          <a:bodyPr/>
          <a:lstStyle>
            <a:lvl1pPr marL="36576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tabLst>
                <a:tab pos="365760" algn="l"/>
                <a:tab pos="731520" algn="l"/>
                <a:tab pos="1097280" algn="l"/>
                <a:tab pos="1463040" algn="l"/>
              </a:tabLst>
              <a:defRPr sz="2000">
                <a:solidFill>
                  <a:schemeClr val="bg1"/>
                </a:solidFill>
              </a:defRPr>
            </a:lvl1pPr>
            <a:lvl2pPr marL="73152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Courier New" panose="02070309020205020404" pitchFamily="49" charset="0"/>
              <a:buChar char="o"/>
              <a:tabLst>
                <a:tab pos="731520" algn="l"/>
                <a:tab pos="1097280" algn="l"/>
                <a:tab pos="1463040" algn="l"/>
              </a:tabLst>
              <a:defRPr sz="1800">
                <a:solidFill>
                  <a:schemeClr val="bg1"/>
                </a:solidFill>
              </a:defRPr>
            </a:lvl2pPr>
            <a:lvl3pPr marL="109728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>
                <a:tab pos="1097280" algn="l"/>
                <a:tab pos="1463040" algn="l"/>
              </a:tabLst>
              <a:defRPr sz="1600">
                <a:solidFill>
                  <a:schemeClr val="bg1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6098547-27F1-4CFA-96F7-B9D741AD01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90659" y="0"/>
            <a:ext cx="4182141" cy="617220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91440" tIns="91440" rIns="0" bIns="91440" anchor="ctr" anchorCtr="0"/>
          <a:lstStyle>
            <a:lvl1pPr marL="0" indent="0" defTabSz="3657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spc="-110" baseline="0">
                <a:solidFill>
                  <a:schemeClr val="tx1"/>
                </a:solidFill>
                <a:latin typeface="Consolas" panose="020B0609020204030204" pitchFamily="49" charset="0"/>
              </a:defRPr>
            </a:lvl1pPr>
            <a:lvl2pPr marL="365760" indent="0" defTabSz="3657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spc="-110" baseline="0">
                <a:solidFill>
                  <a:schemeClr val="tx1"/>
                </a:solidFill>
                <a:latin typeface="Consolas" panose="020B0609020204030204" pitchFamily="49" charset="0"/>
              </a:defRPr>
            </a:lvl2pPr>
            <a:lvl3pPr marL="731520" indent="0" defTabSz="3657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spc="-110" baseline="0">
                <a:solidFill>
                  <a:schemeClr val="tx1"/>
                </a:solidFill>
                <a:latin typeface="Consolas" panose="020B0609020204030204" pitchFamily="49" charset="0"/>
              </a:defRPr>
            </a:lvl3pPr>
            <a:lvl4pPr marL="1097280" indent="0" defTabSz="3657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spc="-110" baseline="0">
                <a:solidFill>
                  <a:schemeClr val="tx1"/>
                </a:solidFill>
                <a:latin typeface="Consolas" panose="020B0609020204030204" pitchFamily="49" charset="0"/>
              </a:defRPr>
            </a:lvl4pPr>
            <a:lvl5pPr marL="1463040" indent="0" defTabSz="3657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spc="-110" baseline="0">
                <a:solidFill>
                  <a:schemeClr val="tx1"/>
                </a:solidFill>
                <a:latin typeface="Consolas" panose="020B0609020204030204" pitchFamily="49" charset="0"/>
              </a:defRPr>
            </a:lvl5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495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661226"/>
            <a:ext cx="6363196" cy="590931"/>
          </a:xfrm>
        </p:spPr>
        <p:txBody>
          <a:bodyPr/>
          <a:lstStyle>
            <a:lvl1pPr algn="ctr"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347" y="1252157"/>
            <a:ext cx="6363197" cy="4569804"/>
          </a:xfrm>
        </p:spPr>
        <p:txBody>
          <a:bodyPr/>
          <a:lstStyle>
            <a:lvl1pPr marL="36576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tabLst>
                <a:tab pos="365760" algn="l"/>
                <a:tab pos="731520" algn="l"/>
                <a:tab pos="1097280" algn="l"/>
                <a:tab pos="1463040" algn="l"/>
              </a:tabLst>
              <a:defRPr sz="2000">
                <a:solidFill>
                  <a:schemeClr val="bg1"/>
                </a:solidFill>
              </a:defRPr>
            </a:lvl1pPr>
            <a:lvl2pPr marL="73152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Courier New" panose="02070309020205020404" pitchFamily="49" charset="0"/>
              <a:buChar char="o"/>
              <a:tabLst>
                <a:tab pos="731520" algn="l"/>
                <a:tab pos="1097280" algn="l"/>
                <a:tab pos="1463040" algn="l"/>
              </a:tabLst>
              <a:defRPr sz="1800">
                <a:solidFill>
                  <a:schemeClr val="bg1"/>
                </a:solidFill>
              </a:defRPr>
            </a:lvl2pPr>
            <a:lvl3pPr marL="109728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>
                <a:tab pos="1097280" algn="l"/>
                <a:tab pos="1463040" algn="l"/>
              </a:tabLst>
              <a:defRPr sz="1600">
                <a:solidFill>
                  <a:schemeClr val="bg1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6F0E395-1CE8-41CA-A221-FDB9A4BF6F3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90660" y="0"/>
            <a:ext cx="4182140" cy="617220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77235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661226"/>
            <a:ext cx="9976104" cy="590931"/>
          </a:xfrm>
        </p:spPr>
        <p:txBody>
          <a:bodyPr/>
          <a:lstStyle>
            <a:lvl1pPr algn="ctr"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348" y="1252156"/>
            <a:ext cx="4959699" cy="4569804"/>
          </a:xfrm>
        </p:spPr>
        <p:txBody>
          <a:bodyPr/>
          <a:lstStyle>
            <a:lvl1pPr marL="36576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tabLst>
                <a:tab pos="365760" algn="l"/>
                <a:tab pos="731520" algn="l"/>
                <a:tab pos="1097280" algn="l"/>
                <a:tab pos="1463040" algn="l"/>
              </a:tabLst>
              <a:defRPr sz="2000">
                <a:solidFill>
                  <a:schemeClr val="bg1"/>
                </a:solidFill>
              </a:defRPr>
            </a:lvl1pPr>
            <a:lvl2pPr marL="73152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Courier New" panose="02070309020205020404" pitchFamily="49" charset="0"/>
              <a:buChar char="o"/>
              <a:tabLst>
                <a:tab pos="731520" algn="l"/>
                <a:tab pos="1097280" algn="l"/>
                <a:tab pos="1463040" algn="l"/>
              </a:tabLst>
              <a:defRPr sz="1800">
                <a:solidFill>
                  <a:schemeClr val="bg1"/>
                </a:solidFill>
              </a:defRPr>
            </a:lvl2pPr>
            <a:lvl3pPr marL="109728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>
                <a:tab pos="1097280" algn="l"/>
                <a:tab pos="1463040" algn="l"/>
              </a:tabLst>
              <a:defRPr sz="1600">
                <a:solidFill>
                  <a:schemeClr val="bg1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A21AC9-B711-4A35-8EDD-043E856409E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458047" y="1252157"/>
            <a:ext cx="5016405" cy="4569804"/>
          </a:xfrm>
        </p:spPr>
        <p:txBody>
          <a:bodyPr/>
          <a:lstStyle>
            <a:lvl1pPr marL="36576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tabLst>
                <a:tab pos="365760" algn="l"/>
                <a:tab pos="731520" algn="l"/>
                <a:tab pos="1097280" algn="l"/>
                <a:tab pos="1463040" algn="l"/>
              </a:tabLst>
              <a:defRPr sz="2000">
                <a:solidFill>
                  <a:schemeClr val="bg1"/>
                </a:solidFill>
              </a:defRPr>
            </a:lvl1pPr>
            <a:lvl2pPr marL="73152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Courier New" panose="02070309020205020404" pitchFamily="49" charset="0"/>
              <a:buChar char="o"/>
              <a:tabLst>
                <a:tab pos="731520" algn="l"/>
                <a:tab pos="1097280" algn="l"/>
                <a:tab pos="1463040" algn="l"/>
              </a:tabLst>
              <a:defRPr sz="1800">
                <a:solidFill>
                  <a:schemeClr val="bg1"/>
                </a:solidFill>
              </a:defRPr>
            </a:lvl2pPr>
            <a:lvl3pPr marL="1097280" indent="-365760" defTabSz="36576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>
                <a:tab pos="1097280" algn="l"/>
                <a:tab pos="1463040" algn="l"/>
              </a:tabLst>
              <a:defRPr sz="1600">
                <a:solidFill>
                  <a:schemeClr val="bg1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7840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71B78A-23CD-41EE-8FD1-6E9424C9E3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9728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2790635"/>
            <a:ext cx="9976104" cy="590931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51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9743" y="653532"/>
            <a:ext cx="9973315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7402" y="2002367"/>
            <a:ext cx="9948931" cy="3908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9762254" y="5831286"/>
            <a:ext cx="321027" cy="16158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r"/>
            <a:fld id="{9EF62655-870B-4C06-BC3D-C67D37BAE36D}" type="slidenum">
              <a:rPr lang="en-US" sz="850" kern="1200" smtClean="0">
                <a:solidFill>
                  <a:schemeClr val="accent4"/>
                </a:solidFill>
                <a:latin typeface="Trebuchet MS" panose="020B0603020202020204" pitchFamily="34" charset="0"/>
                <a:ea typeface="MS PGothic" pitchFamily="34" charset="-128"/>
                <a:cs typeface="+mn-cs"/>
              </a:rPr>
              <a:pPr algn="r"/>
              <a:t>‹#›</a:t>
            </a:fld>
            <a:r>
              <a:rPr lang="en-US" sz="1050" cap="none" baseline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endParaRPr lang="en-US" sz="1050" cap="none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53706" y="5866413"/>
            <a:ext cx="583502" cy="107781"/>
            <a:chOff x="677492" y="-1417931"/>
            <a:chExt cx="3154606" cy="582700"/>
          </a:xfrm>
        </p:grpSpPr>
        <p:sp>
          <p:nvSpPr>
            <p:cNvPr id="6" name="Freeform 5"/>
            <p:cNvSpPr>
              <a:spLocks noEditPoints="1"/>
            </p:cNvSpPr>
            <p:nvPr userDrawn="1"/>
          </p:nvSpPr>
          <p:spPr bwMode="auto">
            <a:xfrm>
              <a:off x="3761772" y="-980905"/>
              <a:ext cx="70326" cy="68652"/>
            </a:xfrm>
            <a:custGeom>
              <a:avLst/>
              <a:gdLst>
                <a:gd name="T0" fmla="*/ 36 w 87"/>
                <a:gd name="T1" fmla="*/ 37 h 83"/>
                <a:gd name="T2" fmla="*/ 36 w 87"/>
                <a:gd name="T3" fmla="*/ 26 h 83"/>
                <a:gd name="T4" fmla="*/ 43 w 87"/>
                <a:gd name="T5" fmla="*/ 26 h 83"/>
                <a:gd name="T6" fmla="*/ 52 w 87"/>
                <a:gd name="T7" fmla="*/ 31 h 83"/>
                <a:gd name="T8" fmla="*/ 45 w 87"/>
                <a:gd name="T9" fmla="*/ 37 h 83"/>
                <a:gd name="T10" fmla="*/ 36 w 87"/>
                <a:gd name="T11" fmla="*/ 37 h 83"/>
                <a:gd name="T12" fmla="*/ 36 w 87"/>
                <a:gd name="T13" fmla="*/ 45 h 83"/>
                <a:gd name="T14" fmla="*/ 41 w 87"/>
                <a:gd name="T15" fmla="*/ 45 h 83"/>
                <a:gd name="T16" fmla="*/ 52 w 87"/>
                <a:gd name="T17" fmla="*/ 63 h 83"/>
                <a:gd name="T18" fmla="*/ 63 w 87"/>
                <a:gd name="T19" fmla="*/ 63 h 83"/>
                <a:gd name="T20" fmla="*/ 52 w 87"/>
                <a:gd name="T21" fmla="*/ 44 h 83"/>
                <a:gd name="T22" fmla="*/ 63 w 87"/>
                <a:gd name="T23" fmla="*/ 32 h 83"/>
                <a:gd name="T24" fmla="*/ 44 w 87"/>
                <a:gd name="T25" fmla="*/ 19 h 83"/>
                <a:gd name="T26" fmla="*/ 26 w 87"/>
                <a:gd name="T27" fmla="*/ 19 h 83"/>
                <a:gd name="T28" fmla="*/ 26 w 87"/>
                <a:gd name="T29" fmla="*/ 63 h 83"/>
                <a:gd name="T30" fmla="*/ 36 w 87"/>
                <a:gd name="T31" fmla="*/ 63 h 83"/>
                <a:gd name="T32" fmla="*/ 36 w 87"/>
                <a:gd name="T33" fmla="*/ 45 h 83"/>
                <a:gd name="T34" fmla="*/ 87 w 87"/>
                <a:gd name="T35" fmla="*/ 41 h 83"/>
                <a:gd name="T36" fmla="*/ 44 w 87"/>
                <a:gd name="T37" fmla="*/ 0 h 83"/>
                <a:gd name="T38" fmla="*/ 0 w 87"/>
                <a:gd name="T39" fmla="*/ 41 h 83"/>
                <a:gd name="T40" fmla="*/ 44 w 87"/>
                <a:gd name="T41" fmla="*/ 83 h 83"/>
                <a:gd name="T42" fmla="*/ 87 w 87"/>
                <a:gd name="T43" fmla="*/ 41 h 83"/>
                <a:gd name="T44" fmla="*/ 74 w 87"/>
                <a:gd name="T45" fmla="*/ 41 h 83"/>
                <a:gd name="T46" fmla="*/ 44 w 87"/>
                <a:gd name="T47" fmla="*/ 73 h 83"/>
                <a:gd name="T48" fmla="*/ 44 w 87"/>
                <a:gd name="T49" fmla="*/ 73 h 83"/>
                <a:gd name="T50" fmla="*/ 13 w 87"/>
                <a:gd name="T51" fmla="*/ 41 h 83"/>
                <a:gd name="T52" fmla="*/ 44 w 87"/>
                <a:gd name="T53" fmla="*/ 9 h 83"/>
                <a:gd name="T54" fmla="*/ 74 w 87"/>
                <a:gd name="T5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7" h="83">
                  <a:moveTo>
                    <a:pt x="36" y="37"/>
                  </a:moveTo>
                  <a:cubicBezTo>
                    <a:pt x="36" y="26"/>
                    <a:pt x="36" y="26"/>
                    <a:pt x="36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7" y="26"/>
                    <a:pt x="52" y="27"/>
                    <a:pt x="52" y="31"/>
                  </a:cubicBezTo>
                  <a:cubicBezTo>
                    <a:pt x="52" y="36"/>
                    <a:pt x="50" y="37"/>
                    <a:pt x="45" y="37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36" y="45"/>
                  </a:moveTo>
                  <a:cubicBezTo>
                    <a:pt x="41" y="45"/>
                    <a:pt x="41" y="45"/>
                    <a:pt x="41" y="45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8" y="43"/>
                    <a:pt x="63" y="41"/>
                    <a:pt x="63" y="32"/>
                  </a:cubicBezTo>
                  <a:cubicBezTo>
                    <a:pt x="63" y="22"/>
                    <a:pt x="56" y="19"/>
                    <a:pt x="44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6" y="45"/>
                    <a:pt x="36" y="45"/>
                    <a:pt x="36" y="45"/>
                  </a:cubicBezTo>
                  <a:moveTo>
                    <a:pt x="87" y="41"/>
                  </a:moveTo>
                  <a:cubicBezTo>
                    <a:pt x="87" y="15"/>
                    <a:pt x="66" y="0"/>
                    <a:pt x="44" y="0"/>
                  </a:cubicBezTo>
                  <a:cubicBezTo>
                    <a:pt x="21" y="0"/>
                    <a:pt x="0" y="15"/>
                    <a:pt x="0" y="41"/>
                  </a:cubicBezTo>
                  <a:cubicBezTo>
                    <a:pt x="0" y="67"/>
                    <a:pt x="21" y="83"/>
                    <a:pt x="44" y="83"/>
                  </a:cubicBezTo>
                  <a:cubicBezTo>
                    <a:pt x="66" y="83"/>
                    <a:pt x="87" y="67"/>
                    <a:pt x="87" y="41"/>
                  </a:cubicBezTo>
                  <a:moveTo>
                    <a:pt x="74" y="41"/>
                  </a:moveTo>
                  <a:cubicBezTo>
                    <a:pt x="74" y="60"/>
                    <a:pt x="60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26" y="73"/>
                    <a:pt x="13" y="60"/>
                    <a:pt x="13" y="41"/>
                  </a:cubicBezTo>
                  <a:cubicBezTo>
                    <a:pt x="13" y="22"/>
                    <a:pt x="26" y="9"/>
                    <a:pt x="44" y="9"/>
                  </a:cubicBezTo>
                  <a:cubicBezTo>
                    <a:pt x="60" y="9"/>
                    <a:pt x="74" y="22"/>
                    <a:pt x="74" y="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1700563" y="-1309093"/>
              <a:ext cx="2039443" cy="385118"/>
            </a:xfrm>
            <a:custGeom>
              <a:avLst/>
              <a:gdLst>
                <a:gd name="T0" fmla="*/ 1048 w 2520"/>
                <a:gd name="T1" fmla="*/ 0 h 472"/>
                <a:gd name="T2" fmla="*/ 1048 w 2520"/>
                <a:gd name="T3" fmla="*/ 472 h 472"/>
                <a:gd name="T4" fmla="*/ 1181 w 2520"/>
                <a:gd name="T5" fmla="*/ 472 h 472"/>
                <a:gd name="T6" fmla="*/ 1181 w 2520"/>
                <a:gd name="T7" fmla="*/ 0 h 472"/>
                <a:gd name="T8" fmla="*/ 1048 w 2520"/>
                <a:gd name="T9" fmla="*/ 0 h 472"/>
                <a:gd name="T10" fmla="*/ 0 w 2520"/>
                <a:gd name="T11" fmla="*/ 0 h 472"/>
                <a:gd name="T12" fmla="*/ 0 w 2520"/>
                <a:gd name="T13" fmla="*/ 472 h 472"/>
                <a:gd name="T14" fmla="*/ 134 w 2520"/>
                <a:gd name="T15" fmla="*/ 472 h 472"/>
                <a:gd name="T16" fmla="*/ 134 w 2520"/>
                <a:gd name="T17" fmla="*/ 105 h 472"/>
                <a:gd name="T18" fmla="*/ 239 w 2520"/>
                <a:gd name="T19" fmla="*/ 106 h 472"/>
                <a:gd name="T20" fmla="*/ 314 w 2520"/>
                <a:gd name="T21" fmla="*/ 132 h 472"/>
                <a:gd name="T22" fmla="*/ 344 w 2520"/>
                <a:gd name="T23" fmla="*/ 257 h 472"/>
                <a:gd name="T24" fmla="*/ 344 w 2520"/>
                <a:gd name="T25" fmla="*/ 472 h 472"/>
                <a:gd name="T26" fmla="*/ 474 w 2520"/>
                <a:gd name="T27" fmla="*/ 472 h 472"/>
                <a:gd name="T28" fmla="*/ 474 w 2520"/>
                <a:gd name="T29" fmla="*/ 211 h 472"/>
                <a:gd name="T30" fmla="*/ 239 w 2520"/>
                <a:gd name="T31" fmla="*/ 0 h 472"/>
                <a:gd name="T32" fmla="*/ 0 w 2520"/>
                <a:gd name="T33" fmla="*/ 0 h 472"/>
                <a:gd name="T34" fmla="*/ 1262 w 2520"/>
                <a:gd name="T35" fmla="*/ 0 h 472"/>
                <a:gd name="T36" fmla="*/ 1262 w 2520"/>
                <a:gd name="T37" fmla="*/ 472 h 472"/>
                <a:gd name="T38" fmla="*/ 1479 w 2520"/>
                <a:gd name="T39" fmla="*/ 472 h 472"/>
                <a:gd name="T40" fmla="*/ 1672 w 2520"/>
                <a:gd name="T41" fmla="*/ 410 h 472"/>
                <a:gd name="T42" fmla="*/ 1719 w 2520"/>
                <a:gd name="T43" fmla="*/ 242 h 472"/>
                <a:gd name="T44" fmla="*/ 1676 w 2520"/>
                <a:gd name="T45" fmla="*/ 79 h 472"/>
                <a:gd name="T46" fmla="*/ 1449 w 2520"/>
                <a:gd name="T47" fmla="*/ 0 h 472"/>
                <a:gd name="T48" fmla="*/ 1262 w 2520"/>
                <a:gd name="T49" fmla="*/ 0 h 472"/>
                <a:gd name="T50" fmla="*/ 1395 w 2520"/>
                <a:gd name="T51" fmla="*/ 103 h 472"/>
                <a:gd name="T52" fmla="*/ 1452 w 2520"/>
                <a:gd name="T53" fmla="*/ 103 h 472"/>
                <a:gd name="T54" fmla="*/ 1589 w 2520"/>
                <a:gd name="T55" fmla="*/ 237 h 472"/>
                <a:gd name="T56" fmla="*/ 1452 w 2520"/>
                <a:gd name="T57" fmla="*/ 372 h 472"/>
                <a:gd name="T58" fmla="*/ 1395 w 2520"/>
                <a:gd name="T59" fmla="*/ 372 h 472"/>
                <a:gd name="T60" fmla="*/ 1395 w 2520"/>
                <a:gd name="T61" fmla="*/ 103 h 472"/>
                <a:gd name="T62" fmla="*/ 856 w 2520"/>
                <a:gd name="T63" fmla="*/ 0 h 472"/>
                <a:gd name="T64" fmla="*/ 745 w 2520"/>
                <a:gd name="T65" fmla="*/ 374 h 472"/>
                <a:gd name="T66" fmla="*/ 638 w 2520"/>
                <a:gd name="T67" fmla="*/ 0 h 472"/>
                <a:gd name="T68" fmla="*/ 494 w 2520"/>
                <a:gd name="T69" fmla="*/ 0 h 472"/>
                <a:gd name="T70" fmla="*/ 646 w 2520"/>
                <a:gd name="T71" fmla="*/ 472 h 472"/>
                <a:gd name="T72" fmla="*/ 838 w 2520"/>
                <a:gd name="T73" fmla="*/ 472 h 472"/>
                <a:gd name="T74" fmla="*/ 992 w 2520"/>
                <a:gd name="T75" fmla="*/ 0 h 472"/>
                <a:gd name="T76" fmla="*/ 856 w 2520"/>
                <a:gd name="T77" fmla="*/ 0 h 472"/>
                <a:gd name="T78" fmla="*/ 1781 w 2520"/>
                <a:gd name="T79" fmla="*/ 472 h 472"/>
                <a:gd name="T80" fmla="*/ 1915 w 2520"/>
                <a:gd name="T81" fmla="*/ 472 h 472"/>
                <a:gd name="T82" fmla="*/ 1915 w 2520"/>
                <a:gd name="T83" fmla="*/ 0 h 472"/>
                <a:gd name="T84" fmla="*/ 1781 w 2520"/>
                <a:gd name="T85" fmla="*/ 0 h 472"/>
                <a:gd name="T86" fmla="*/ 1781 w 2520"/>
                <a:gd name="T87" fmla="*/ 472 h 472"/>
                <a:gd name="T88" fmla="*/ 2155 w 2520"/>
                <a:gd name="T89" fmla="*/ 1 h 472"/>
                <a:gd name="T90" fmla="*/ 1969 w 2520"/>
                <a:gd name="T91" fmla="*/ 472 h 472"/>
                <a:gd name="T92" fmla="*/ 2100 w 2520"/>
                <a:gd name="T93" fmla="*/ 472 h 472"/>
                <a:gd name="T94" fmla="*/ 2130 w 2520"/>
                <a:gd name="T95" fmla="*/ 389 h 472"/>
                <a:gd name="T96" fmla="*/ 2350 w 2520"/>
                <a:gd name="T97" fmla="*/ 389 h 472"/>
                <a:gd name="T98" fmla="*/ 2378 w 2520"/>
                <a:gd name="T99" fmla="*/ 472 h 472"/>
                <a:gd name="T100" fmla="*/ 2520 w 2520"/>
                <a:gd name="T101" fmla="*/ 472 h 472"/>
                <a:gd name="T102" fmla="*/ 2333 w 2520"/>
                <a:gd name="T103" fmla="*/ 1 h 472"/>
                <a:gd name="T104" fmla="*/ 2155 w 2520"/>
                <a:gd name="T105" fmla="*/ 1 h 472"/>
                <a:gd name="T106" fmla="*/ 2241 w 2520"/>
                <a:gd name="T107" fmla="*/ 87 h 472"/>
                <a:gd name="T108" fmla="*/ 2322 w 2520"/>
                <a:gd name="T109" fmla="*/ 307 h 472"/>
                <a:gd name="T110" fmla="*/ 2158 w 2520"/>
                <a:gd name="T111" fmla="*/ 307 h 472"/>
                <a:gd name="T112" fmla="*/ 2241 w 2520"/>
                <a:gd name="T113" fmla="*/ 8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20" h="472">
                  <a:moveTo>
                    <a:pt x="1048" y="0"/>
                  </a:moveTo>
                  <a:cubicBezTo>
                    <a:pt x="1048" y="472"/>
                    <a:pt x="1048" y="472"/>
                    <a:pt x="1048" y="472"/>
                  </a:cubicBezTo>
                  <a:cubicBezTo>
                    <a:pt x="1181" y="472"/>
                    <a:pt x="1181" y="472"/>
                    <a:pt x="1181" y="472"/>
                  </a:cubicBezTo>
                  <a:cubicBezTo>
                    <a:pt x="1181" y="0"/>
                    <a:pt x="1181" y="0"/>
                    <a:pt x="1181" y="0"/>
                  </a:cubicBezTo>
                  <a:lnTo>
                    <a:pt x="1048" y="0"/>
                  </a:lnTo>
                  <a:close/>
                  <a:moveTo>
                    <a:pt x="0" y="0"/>
                  </a:moveTo>
                  <a:cubicBezTo>
                    <a:pt x="0" y="472"/>
                    <a:pt x="0" y="472"/>
                    <a:pt x="0" y="472"/>
                  </a:cubicBezTo>
                  <a:cubicBezTo>
                    <a:pt x="134" y="472"/>
                    <a:pt x="134" y="472"/>
                    <a:pt x="134" y="472"/>
                  </a:cubicBezTo>
                  <a:cubicBezTo>
                    <a:pt x="134" y="105"/>
                    <a:pt x="134" y="105"/>
                    <a:pt x="134" y="105"/>
                  </a:cubicBezTo>
                  <a:cubicBezTo>
                    <a:pt x="239" y="106"/>
                    <a:pt x="239" y="106"/>
                    <a:pt x="239" y="106"/>
                  </a:cubicBezTo>
                  <a:cubicBezTo>
                    <a:pt x="273" y="106"/>
                    <a:pt x="297" y="114"/>
                    <a:pt x="314" y="132"/>
                  </a:cubicBezTo>
                  <a:cubicBezTo>
                    <a:pt x="335" y="154"/>
                    <a:pt x="344" y="191"/>
                    <a:pt x="344" y="257"/>
                  </a:cubicBezTo>
                  <a:cubicBezTo>
                    <a:pt x="344" y="472"/>
                    <a:pt x="344" y="472"/>
                    <a:pt x="344" y="472"/>
                  </a:cubicBezTo>
                  <a:cubicBezTo>
                    <a:pt x="474" y="472"/>
                    <a:pt x="474" y="472"/>
                    <a:pt x="474" y="472"/>
                  </a:cubicBezTo>
                  <a:cubicBezTo>
                    <a:pt x="474" y="211"/>
                    <a:pt x="474" y="211"/>
                    <a:pt x="474" y="211"/>
                  </a:cubicBezTo>
                  <a:cubicBezTo>
                    <a:pt x="474" y="25"/>
                    <a:pt x="355" y="0"/>
                    <a:pt x="239" y="0"/>
                  </a:cubicBezTo>
                  <a:lnTo>
                    <a:pt x="0" y="0"/>
                  </a:lnTo>
                  <a:close/>
                  <a:moveTo>
                    <a:pt x="1262" y="0"/>
                  </a:moveTo>
                  <a:cubicBezTo>
                    <a:pt x="1262" y="472"/>
                    <a:pt x="1262" y="472"/>
                    <a:pt x="1262" y="472"/>
                  </a:cubicBezTo>
                  <a:cubicBezTo>
                    <a:pt x="1479" y="472"/>
                    <a:pt x="1479" y="472"/>
                    <a:pt x="1479" y="472"/>
                  </a:cubicBezTo>
                  <a:cubicBezTo>
                    <a:pt x="1594" y="472"/>
                    <a:pt x="1631" y="453"/>
                    <a:pt x="1672" y="410"/>
                  </a:cubicBezTo>
                  <a:cubicBezTo>
                    <a:pt x="1701" y="380"/>
                    <a:pt x="1719" y="314"/>
                    <a:pt x="1719" y="242"/>
                  </a:cubicBezTo>
                  <a:cubicBezTo>
                    <a:pt x="1719" y="175"/>
                    <a:pt x="1704" y="116"/>
                    <a:pt x="1676" y="79"/>
                  </a:cubicBezTo>
                  <a:cubicBezTo>
                    <a:pt x="1627" y="13"/>
                    <a:pt x="1556" y="0"/>
                    <a:pt x="1449" y="0"/>
                  </a:cubicBezTo>
                  <a:lnTo>
                    <a:pt x="1262" y="0"/>
                  </a:lnTo>
                  <a:close/>
                  <a:moveTo>
                    <a:pt x="1395" y="103"/>
                  </a:moveTo>
                  <a:cubicBezTo>
                    <a:pt x="1452" y="103"/>
                    <a:pt x="1452" y="103"/>
                    <a:pt x="1452" y="103"/>
                  </a:cubicBezTo>
                  <a:cubicBezTo>
                    <a:pt x="1535" y="103"/>
                    <a:pt x="1589" y="140"/>
                    <a:pt x="1589" y="237"/>
                  </a:cubicBezTo>
                  <a:cubicBezTo>
                    <a:pt x="1589" y="334"/>
                    <a:pt x="1535" y="372"/>
                    <a:pt x="1452" y="372"/>
                  </a:cubicBezTo>
                  <a:cubicBezTo>
                    <a:pt x="1395" y="372"/>
                    <a:pt x="1395" y="372"/>
                    <a:pt x="1395" y="372"/>
                  </a:cubicBezTo>
                  <a:lnTo>
                    <a:pt x="1395" y="103"/>
                  </a:lnTo>
                  <a:close/>
                  <a:moveTo>
                    <a:pt x="856" y="0"/>
                  </a:moveTo>
                  <a:cubicBezTo>
                    <a:pt x="745" y="374"/>
                    <a:pt x="745" y="374"/>
                    <a:pt x="745" y="374"/>
                  </a:cubicBezTo>
                  <a:cubicBezTo>
                    <a:pt x="638" y="0"/>
                    <a:pt x="638" y="0"/>
                    <a:pt x="638" y="0"/>
                  </a:cubicBezTo>
                  <a:cubicBezTo>
                    <a:pt x="494" y="0"/>
                    <a:pt x="494" y="0"/>
                    <a:pt x="494" y="0"/>
                  </a:cubicBezTo>
                  <a:cubicBezTo>
                    <a:pt x="646" y="472"/>
                    <a:pt x="646" y="472"/>
                    <a:pt x="646" y="472"/>
                  </a:cubicBezTo>
                  <a:cubicBezTo>
                    <a:pt x="838" y="472"/>
                    <a:pt x="838" y="472"/>
                    <a:pt x="838" y="472"/>
                  </a:cubicBezTo>
                  <a:cubicBezTo>
                    <a:pt x="992" y="0"/>
                    <a:pt x="992" y="0"/>
                    <a:pt x="992" y="0"/>
                  </a:cubicBezTo>
                  <a:lnTo>
                    <a:pt x="856" y="0"/>
                  </a:lnTo>
                  <a:close/>
                  <a:moveTo>
                    <a:pt x="1781" y="472"/>
                  </a:moveTo>
                  <a:cubicBezTo>
                    <a:pt x="1915" y="472"/>
                    <a:pt x="1915" y="472"/>
                    <a:pt x="1915" y="472"/>
                  </a:cubicBezTo>
                  <a:cubicBezTo>
                    <a:pt x="1915" y="0"/>
                    <a:pt x="1915" y="0"/>
                    <a:pt x="1915" y="0"/>
                  </a:cubicBezTo>
                  <a:cubicBezTo>
                    <a:pt x="1781" y="0"/>
                    <a:pt x="1781" y="0"/>
                    <a:pt x="1781" y="0"/>
                  </a:cubicBezTo>
                  <a:lnTo>
                    <a:pt x="1781" y="472"/>
                  </a:lnTo>
                  <a:close/>
                  <a:moveTo>
                    <a:pt x="2155" y="1"/>
                  </a:moveTo>
                  <a:cubicBezTo>
                    <a:pt x="1969" y="472"/>
                    <a:pt x="1969" y="472"/>
                    <a:pt x="1969" y="472"/>
                  </a:cubicBezTo>
                  <a:cubicBezTo>
                    <a:pt x="2100" y="472"/>
                    <a:pt x="2100" y="472"/>
                    <a:pt x="2100" y="472"/>
                  </a:cubicBezTo>
                  <a:cubicBezTo>
                    <a:pt x="2130" y="389"/>
                    <a:pt x="2130" y="389"/>
                    <a:pt x="2130" y="389"/>
                  </a:cubicBezTo>
                  <a:cubicBezTo>
                    <a:pt x="2350" y="389"/>
                    <a:pt x="2350" y="389"/>
                    <a:pt x="2350" y="389"/>
                  </a:cubicBezTo>
                  <a:cubicBezTo>
                    <a:pt x="2378" y="472"/>
                    <a:pt x="2378" y="472"/>
                    <a:pt x="2378" y="472"/>
                  </a:cubicBezTo>
                  <a:cubicBezTo>
                    <a:pt x="2520" y="472"/>
                    <a:pt x="2520" y="472"/>
                    <a:pt x="2520" y="472"/>
                  </a:cubicBezTo>
                  <a:cubicBezTo>
                    <a:pt x="2333" y="1"/>
                    <a:pt x="2333" y="1"/>
                    <a:pt x="2333" y="1"/>
                  </a:cubicBezTo>
                  <a:lnTo>
                    <a:pt x="2155" y="1"/>
                  </a:lnTo>
                  <a:close/>
                  <a:moveTo>
                    <a:pt x="2241" y="87"/>
                  </a:moveTo>
                  <a:cubicBezTo>
                    <a:pt x="2322" y="307"/>
                    <a:pt x="2322" y="307"/>
                    <a:pt x="2322" y="307"/>
                  </a:cubicBezTo>
                  <a:cubicBezTo>
                    <a:pt x="2158" y="307"/>
                    <a:pt x="2158" y="307"/>
                    <a:pt x="2158" y="307"/>
                  </a:cubicBezTo>
                  <a:lnTo>
                    <a:pt x="2241" y="8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677492" y="-1417931"/>
              <a:ext cx="877396" cy="582700"/>
            </a:xfrm>
            <a:custGeom>
              <a:avLst/>
              <a:gdLst>
                <a:gd name="T0" fmla="*/ 405 w 1086"/>
                <a:gd name="T1" fmla="*/ 214 h 718"/>
                <a:gd name="T2" fmla="*/ 405 w 1086"/>
                <a:gd name="T3" fmla="*/ 149 h 718"/>
                <a:gd name="T4" fmla="*/ 424 w 1086"/>
                <a:gd name="T5" fmla="*/ 148 h 718"/>
                <a:gd name="T6" fmla="*/ 719 w 1086"/>
                <a:gd name="T7" fmla="*/ 301 h 718"/>
                <a:gd name="T8" fmla="*/ 458 w 1086"/>
                <a:gd name="T9" fmla="*/ 476 h 718"/>
                <a:gd name="T10" fmla="*/ 405 w 1086"/>
                <a:gd name="T11" fmla="*/ 467 h 718"/>
                <a:gd name="T12" fmla="*/ 405 w 1086"/>
                <a:gd name="T13" fmla="*/ 270 h 718"/>
                <a:gd name="T14" fmla="*/ 530 w 1086"/>
                <a:gd name="T15" fmla="*/ 378 h 718"/>
                <a:gd name="T16" fmla="*/ 622 w 1086"/>
                <a:gd name="T17" fmla="*/ 300 h 718"/>
                <a:gd name="T18" fmla="*/ 441 w 1086"/>
                <a:gd name="T19" fmla="*/ 212 h 718"/>
                <a:gd name="T20" fmla="*/ 405 w 1086"/>
                <a:gd name="T21" fmla="*/ 214 h 718"/>
                <a:gd name="T22" fmla="*/ 405 w 1086"/>
                <a:gd name="T23" fmla="*/ 0 h 718"/>
                <a:gd name="T24" fmla="*/ 405 w 1086"/>
                <a:gd name="T25" fmla="*/ 97 h 718"/>
                <a:gd name="T26" fmla="*/ 424 w 1086"/>
                <a:gd name="T27" fmla="*/ 95 h 718"/>
                <a:gd name="T28" fmla="*/ 832 w 1086"/>
                <a:gd name="T29" fmla="*/ 298 h 718"/>
                <a:gd name="T30" fmla="*/ 455 w 1086"/>
                <a:gd name="T31" fmla="*/ 523 h 718"/>
                <a:gd name="T32" fmla="*/ 405 w 1086"/>
                <a:gd name="T33" fmla="*/ 518 h 718"/>
                <a:gd name="T34" fmla="*/ 405 w 1086"/>
                <a:gd name="T35" fmla="*/ 578 h 718"/>
                <a:gd name="T36" fmla="*/ 447 w 1086"/>
                <a:gd name="T37" fmla="*/ 581 h 718"/>
                <a:gd name="T38" fmla="*/ 881 w 1086"/>
                <a:gd name="T39" fmla="*/ 381 h 718"/>
                <a:gd name="T40" fmla="*/ 1004 w 1086"/>
                <a:gd name="T41" fmla="*/ 456 h 718"/>
                <a:gd name="T42" fmla="*/ 449 w 1086"/>
                <a:gd name="T43" fmla="*/ 636 h 718"/>
                <a:gd name="T44" fmla="*/ 405 w 1086"/>
                <a:gd name="T45" fmla="*/ 634 h 718"/>
                <a:gd name="T46" fmla="*/ 405 w 1086"/>
                <a:gd name="T47" fmla="*/ 718 h 718"/>
                <a:gd name="T48" fmla="*/ 1086 w 1086"/>
                <a:gd name="T49" fmla="*/ 718 h 718"/>
                <a:gd name="T50" fmla="*/ 1086 w 1086"/>
                <a:gd name="T51" fmla="*/ 0 h 718"/>
                <a:gd name="T52" fmla="*/ 405 w 1086"/>
                <a:gd name="T53" fmla="*/ 0 h 718"/>
                <a:gd name="T54" fmla="*/ 405 w 1086"/>
                <a:gd name="T55" fmla="*/ 467 h 718"/>
                <a:gd name="T56" fmla="*/ 405 w 1086"/>
                <a:gd name="T57" fmla="*/ 518 h 718"/>
                <a:gd name="T58" fmla="*/ 194 w 1086"/>
                <a:gd name="T59" fmla="*/ 317 h 718"/>
                <a:gd name="T60" fmla="*/ 405 w 1086"/>
                <a:gd name="T61" fmla="*/ 214 h 718"/>
                <a:gd name="T62" fmla="*/ 405 w 1086"/>
                <a:gd name="T63" fmla="*/ 270 h 718"/>
                <a:gd name="T64" fmla="*/ 405 w 1086"/>
                <a:gd name="T65" fmla="*/ 270 h 718"/>
                <a:gd name="T66" fmla="*/ 281 w 1086"/>
                <a:gd name="T67" fmla="*/ 327 h 718"/>
                <a:gd name="T68" fmla="*/ 405 w 1086"/>
                <a:gd name="T69" fmla="*/ 467 h 718"/>
                <a:gd name="T70" fmla="*/ 111 w 1086"/>
                <a:gd name="T71" fmla="*/ 309 h 718"/>
                <a:gd name="T72" fmla="*/ 405 w 1086"/>
                <a:gd name="T73" fmla="*/ 149 h 718"/>
                <a:gd name="T74" fmla="*/ 405 w 1086"/>
                <a:gd name="T75" fmla="*/ 97 h 718"/>
                <a:gd name="T76" fmla="*/ 0 w 1086"/>
                <a:gd name="T77" fmla="*/ 298 h 718"/>
                <a:gd name="T78" fmla="*/ 405 w 1086"/>
                <a:gd name="T79" fmla="*/ 634 h 718"/>
                <a:gd name="T80" fmla="*/ 405 w 1086"/>
                <a:gd name="T81" fmla="*/ 578 h 718"/>
                <a:gd name="T82" fmla="*/ 111 w 1086"/>
                <a:gd name="T83" fmla="*/ 309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6" h="718">
                  <a:moveTo>
                    <a:pt x="405" y="214"/>
                  </a:moveTo>
                  <a:cubicBezTo>
                    <a:pt x="405" y="149"/>
                    <a:pt x="405" y="149"/>
                    <a:pt x="405" y="149"/>
                  </a:cubicBezTo>
                  <a:cubicBezTo>
                    <a:pt x="412" y="149"/>
                    <a:pt x="418" y="148"/>
                    <a:pt x="424" y="148"/>
                  </a:cubicBezTo>
                  <a:cubicBezTo>
                    <a:pt x="602" y="143"/>
                    <a:pt x="719" y="301"/>
                    <a:pt x="719" y="301"/>
                  </a:cubicBezTo>
                  <a:cubicBezTo>
                    <a:pt x="719" y="301"/>
                    <a:pt x="593" y="476"/>
                    <a:pt x="458" y="476"/>
                  </a:cubicBezTo>
                  <a:cubicBezTo>
                    <a:pt x="438" y="476"/>
                    <a:pt x="421" y="472"/>
                    <a:pt x="405" y="467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474" y="279"/>
                    <a:pt x="488" y="309"/>
                    <a:pt x="530" y="378"/>
                  </a:cubicBezTo>
                  <a:cubicBezTo>
                    <a:pt x="622" y="300"/>
                    <a:pt x="622" y="300"/>
                    <a:pt x="622" y="300"/>
                  </a:cubicBezTo>
                  <a:cubicBezTo>
                    <a:pt x="622" y="300"/>
                    <a:pt x="555" y="212"/>
                    <a:pt x="441" y="212"/>
                  </a:cubicBezTo>
                  <a:cubicBezTo>
                    <a:pt x="429" y="212"/>
                    <a:pt x="417" y="213"/>
                    <a:pt x="405" y="214"/>
                  </a:cubicBezTo>
                  <a:moveTo>
                    <a:pt x="405" y="0"/>
                  </a:moveTo>
                  <a:cubicBezTo>
                    <a:pt x="405" y="97"/>
                    <a:pt x="405" y="97"/>
                    <a:pt x="405" y="97"/>
                  </a:cubicBezTo>
                  <a:cubicBezTo>
                    <a:pt x="412" y="96"/>
                    <a:pt x="418" y="96"/>
                    <a:pt x="424" y="95"/>
                  </a:cubicBezTo>
                  <a:cubicBezTo>
                    <a:pt x="671" y="87"/>
                    <a:pt x="832" y="298"/>
                    <a:pt x="832" y="298"/>
                  </a:cubicBezTo>
                  <a:cubicBezTo>
                    <a:pt x="832" y="298"/>
                    <a:pt x="647" y="523"/>
                    <a:pt x="455" y="523"/>
                  </a:cubicBezTo>
                  <a:cubicBezTo>
                    <a:pt x="437" y="523"/>
                    <a:pt x="421" y="521"/>
                    <a:pt x="405" y="518"/>
                  </a:cubicBezTo>
                  <a:cubicBezTo>
                    <a:pt x="405" y="578"/>
                    <a:pt x="405" y="578"/>
                    <a:pt x="405" y="578"/>
                  </a:cubicBezTo>
                  <a:cubicBezTo>
                    <a:pt x="419" y="580"/>
                    <a:pt x="432" y="581"/>
                    <a:pt x="447" y="581"/>
                  </a:cubicBezTo>
                  <a:cubicBezTo>
                    <a:pt x="626" y="581"/>
                    <a:pt x="755" y="489"/>
                    <a:pt x="881" y="381"/>
                  </a:cubicBezTo>
                  <a:cubicBezTo>
                    <a:pt x="902" y="398"/>
                    <a:pt x="987" y="438"/>
                    <a:pt x="1004" y="456"/>
                  </a:cubicBezTo>
                  <a:cubicBezTo>
                    <a:pt x="885" y="556"/>
                    <a:pt x="607" y="636"/>
                    <a:pt x="449" y="636"/>
                  </a:cubicBezTo>
                  <a:cubicBezTo>
                    <a:pt x="434" y="636"/>
                    <a:pt x="420" y="636"/>
                    <a:pt x="405" y="634"/>
                  </a:cubicBezTo>
                  <a:cubicBezTo>
                    <a:pt x="405" y="718"/>
                    <a:pt x="405" y="718"/>
                    <a:pt x="405" y="718"/>
                  </a:cubicBezTo>
                  <a:cubicBezTo>
                    <a:pt x="1086" y="718"/>
                    <a:pt x="1086" y="718"/>
                    <a:pt x="1086" y="718"/>
                  </a:cubicBezTo>
                  <a:cubicBezTo>
                    <a:pt x="1086" y="0"/>
                    <a:pt x="1086" y="0"/>
                    <a:pt x="1086" y="0"/>
                  </a:cubicBezTo>
                  <a:lnTo>
                    <a:pt x="405" y="0"/>
                  </a:lnTo>
                  <a:close/>
                  <a:moveTo>
                    <a:pt x="405" y="467"/>
                  </a:moveTo>
                  <a:cubicBezTo>
                    <a:pt x="405" y="518"/>
                    <a:pt x="405" y="518"/>
                    <a:pt x="405" y="518"/>
                  </a:cubicBezTo>
                  <a:cubicBezTo>
                    <a:pt x="240" y="489"/>
                    <a:pt x="194" y="317"/>
                    <a:pt x="194" y="317"/>
                  </a:cubicBezTo>
                  <a:cubicBezTo>
                    <a:pt x="194" y="317"/>
                    <a:pt x="273" y="228"/>
                    <a:pt x="405" y="214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336" y="262"/>
                    <a:pt x="281" y="327"/>
                    <a:pt x="281" y="327"/>
                  </a:cubicBezTo>
                  <a:cubicBezTo>
                    <a:pt x="281" y="327"/>
                    <a:pt x="312" y="436"/>
                    <a:pt x="405" y="467"/>
                  </a:cubicBezTo>
                  <a:moveTo>
                    <a:pt x="111" y="309"/>
                  </a:moveTo>
                  <a:cubicBezTo>
                    <a:pt x="111" y="309"/>
                    <a:pt x="209" y="164"/>
                    <a:pt x="405" y="149"/>
                  </a:cubicBezTo>
                  <a:cubicBezTo>
                    <a:pt x="405" y="97"/>
                    <a:pt x="405" y="97"/>
                    <a:pt x="405" y="97"/>
                  </a:cubicBezTo>
                  <a:cubicBezTo>
                    <a:pt x="188" y="114"/>
                    <a:pt x="0" y="298"/>
                    <a:pt x="0" y="298"/>
                  </a:cubicBezTo>
                  <a:cubicBezTo>
                    <a:pt x="0" y="298"/>
                    <a:pt x="106" y="606"/>
                    <a:pt x="405" y="634"/>
                  </a:cubicBezTo>
                  <a:cubicBezTo>
                    <a:pt x="405" y="578"/>
                    <a:pt x="405" y="578"/>
                    <a:pt x="405" y="578"/>
                  </a:cubicBezTo>
                  <a:cubicBezTo>
                    <a:pt x="186" y="551"/>
                    <a:pt x="111" y="309"/>
                    <a:pt x="111" y="3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F160466-6D90-4088-8FD9-07539107DD5D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48" y="5820876"/>
            <a:ext cx="377117" cy="1307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59B6E5-4C9D-2440-BFA2-A3BDF9BC5B69}"/>
              </a:ext>
            </a:extLst>
          </p:cNvPr>
          <p:cNvSpPr txBox="1"/>
          <p:nvPr userDrawn="1"/>
        </p:nvSpPr>
        <p:spPr>
          <a:xfrm flipH="1">
            <a:off x="599917" y="5758616"/>
            <a:ext cx="822482" cy="2585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@</a:t>
            </a:r>
            <a:r>
              <a:rPr lang="en-US" sz="1200" dirty="0" err="1">
                <a:solidFill>
                  <a:schemeClr val="bg1"/>
                </a:solidFill>
              </a:rPr>
              <a:t>ctnzr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6907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0" r:id="rId1"/>
    <p:sldLayoutId id="2147483989" r:id="rId2"/>
    <p:sldLayoutId id="2147483990" r:id="rId3"/>
    <p:sldLayoutId id="2147483986" r:id="rId4"/>
    <p:sldLayoutId id="2147483992" r:id="rId5"/>
    <p:sldLayoutId id="2147483994" r:id="rId6"/>
    <p:sldLayoutId id="2147483993" r:id="rId7"/>
    <p:sldLayoutId id="2147483984" r:id="rId8"/>
    <p:sldLayoutId id="2147483954" r:id="rId9"/>
    <p:sldLayoutId id="2147483988" r:id="rId10"/>
    <p:sldLayoutId id="2147483896" r:id="rId11"/>
    <p:sldLayoutId id="2147483981" r:id="rId12"/>
    <p:sldLayoutId id="2147483991" r:id="rId13"/>
    <p:sldLayoutId id="2147483987" r:id="rId14"/>
    <p:sldLayoutId id="2147483983" r:id="rId15"/>
    <p:sldLayoutId id="2147483985" r:id="rId16"/>
    <p:sldLayoutId id="2147483995" r:id="rId17"/>
    <p:sldLayoutId id="2147483982" r:id="rId18"/>
    <p:sldLayoutId id="2147483971" r:id="rId19"/>
    <p:sldLayoutId id="2147483917" r:id="rId20"/>
    <p:sldLayoutId id="2147483969" r:id="rId21"/>
    <p:sldLayoutId id="2147483897" r:id="rId22"/>
    <p:sldLayoutId id="2147483919" r:id="rId23"/>
    <p:sldLayoutId id="2147483898" r:id="rId24"/>
    <p:sldLayoutId id="2147483926" r:id="rId25"/>
    <p:sldLayoutId id="2147483899" r:id="rId26"/>
    <p:sldLayoutId id="2147483901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 cap="none" baseline="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9pPr>
    </p:titleStyle>
    <p:bodyStyle>
      <a:lvl1pPr marL="365760" indent="-365760" algn="l" defTabSz="365760" rtl="0" fontAlgn="base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SzPct val="100000"/>
        <a:buFont typeface="Wingdings" panose="05000000000000000000" pitchFamily="2" charset="2"/>
        <a:buChar char="§"/>
        <a:tabLst>
          <a:tab pos="365760" algn="l"/>
          <a:tab pos="731520" algn="l"/>
          <a:tab pos="1097280" algn="l"/>
          <a:tab pos="1463040" algn="l"/>
        </a:tabLst>
        <a:defRPr sz="2000" b="0">
          <a:solidFill>
            <a:schemeClr val="bg1"/>
          </a:solidFill>
          <a:latin typeface="Trebuchet MS" pitchFamily="34" charset="0"/>
          <a:ea typeface="+mn-ea"/>
          <a:cs typeface="+mn-cs"/>
        </a:defRPr>
      </a:lvl1pPr>
      <a:lvl2pPr marL="731520" indent="-365760" algn="l" defTabSz="365760" rtl="0" fontAlgn="base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SzPct val="100000"/>
        <a:buFont typeface="Courier New" panose="02070309020205020404" pitchFamily="49" charset="0"/>
        <a:buChar char="o"/>
        <a:tabLst>
          <a:tab pos="731520" algn="l"/>
          <a:tab pos="1097280" algn="l"/>
          <a:tab pos="1463040" algn="l"/>
        </a:tabLst>
        <a:defRPr sz="1800" b="0">
          <a:solidFill>
            <a:schemeClr val="bg1"/>
          </a:solidFill>
          <a:latin typeface="Trebuchet MS" pitchFamily="34" charset="0"/>
        </a:defRPr>
      </a:lvl2pPr>
      <a:lvl3pPr marL="1097280" indent="-365760" algn="l" defTabSz="365760" rtl="0" fontAlgn="base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•"/>
        <a:tabLst>
          <a:tab pos="1097280" algn="l"/>
          <a:tab pos="1463040" algn="l"/>
          <a:tab pos="1828800" algn="l"/>
        </a:tabLst>
        <a:defRPr sz="1600" b="0">
          <a:solidFill>
            <a:schemeClr val="bg1"/>
          </a:solidFill>
          <a:latin typeface="Trebuchet MS" pitchFamily="34" charset="0"/>
        </a:defRPr>
      </a:lvl3pPr>
      <a:lvl4pPr marL="1774825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11772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7492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303212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8932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94652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github.com/NVIDIA/pix2pixHD" TargetMode="Externa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hyperlink" Target="https://github.com/NVIDIA/sentiment-discovery" TargetMode="Externa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3" Type="http://schemas.microsoft.com/office/2007/relationships/media" Target="../media/media3.wav"/><Relationship Id="rId7" Type="http://schemas.microsoft.com/office/2007/relationships/media" Target="../media/media5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43.png"/><Relationship Id="rId5" Type="http://schemas.microsoft.com/office/2007/relationships/media" Target="../media/media4.wav"/><Relationship Id="rId10" Type="http://schemas.openxmlformats.org/officeDocument/2006/relationships/image" Target="../media/image42.gif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1"/>
          <p:cNvSpPr>
            <a:spLocks noGrp="1"/>
          </p:cNvSpPr>
          <p:nvPr>
            <p:ph type="subTitle" idx="1"/>
          </p:nvPr>
        </p:nvSpPr>
        <p:spPr>
          <a:xfrm>
            <a:off x="520850" y="1787097"/>
            <a:ext cx="8700706" cy="706347"/>
          </a:xfrm>
        </p:spPr>
        <p:txBody>
          <a:bodyPr/>
          <a:lstStyle/>
          <a:p>
            <a:r>
              <a:rPr lang="en-US" dirty="0"/>
              <a:t>Bryan Catanzaro, VP Applied Deep Learning Research</a:t>
            </a:r>
          </a:p>
          <a:p>
            <a:r>
              <a:rPr lang="en-US" dirty="0"/>
              <a:t>March 22, 2018</a:t>
            </a:r>
          </a:p>
        </p:txBody>
      </p:sp>
      <p:sp>
        <p:nvSpPr>
          <p:cNvPr id="5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for Game Developers</a:t>
            </a:r>
          </a:p>
        </p:txBody>
      </p:sp>
    </p:spTree>
    <p:extLst>
      <p:ext uri="{BB962C8B-B14F-4D97-AF65-F5344CB8AC3E}">
        <p14:creationId xmlns:p14="http://schemas.microsoft.com/office/powerpoint/2010/main" val="31167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CBE8D-0CFF-D14C-9D24-5486F1E45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6E989-0D17-6041-9216-0E80B6EED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AD840-F075-944B-B9D5-61B81FF1DA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ree_videos.mp4">
            <a:hlinkClick r:id="" action="ppaction://media"/>
            <a:extLst>
              <a:ext uri="{FF2B5EF4-FFF2-40B4-BE49-F238E27FC236}">
                <a16:creationId xmlns:a16="http://schemas.microsoft.com/office/drawing/2014/main" id="{9804F2E3-1207-0046-8D35-4A3B1E1DBF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 bwMode="auto">
          <a:xfrm>
            <a:off x="-1075" y="0"/>
            <a:ext cx="109738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632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68617-5BCB-FE4C-8EB7-543BA6A1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Raytracing </a:t>
            </a:r>
            <a:r>
              <a:rPr lang="en-US" dirty="0" err="1"/>
              <a:t>Denoising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F7C69-184D-9347-8FD9-C734390BD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347" y="4453548"/>
            <a:ext cx="9976105" cy="1368412"/>
          </a:xfrm>
        </p:spPr>
        <p:txBody>
          <a:bodyPr/>
          <a:lstStyle/>
          <a:p>
            <a:r>
              <a:rPr lang="en-US" dirty="0"/>
              <a:t>Recurrence adds temporal stability</a:t>
            </a:r>
          </a:p>
          <a:p>
            <a:r>
              <a:rPr lang="en-US" dirty="0"/>
              <a:t>Consumes auxiliary information (depth, roughness), not just noisy RGB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A49DE-D48B-9645-989B-0922A46D29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Chaitanya et al., NVIDIA, SIGGRAPH 2017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EF9E23-362A-4141-8C03-E2380A7FC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8652"/>
            <a:ext cx="10972800" cy="273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52C6C00-B2BF-DF4F-8395-06040187D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8834" y="0"/>
            <a:ext cx="10175132" cy="615835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DA60E0-D83C-AD43-A27F-AD1318D55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29A0730-16F2-5A45-B6A5-49192C1C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7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Blind image quality metrics </a:t>
            </a:r>
            <a:br>
              <a:rPr lang="en-US" dirty="0"/>
            </a:br>
            <a:r>
              <a:rPr lang="en-US" dirty="0"/>
              <a:t>for raytracing convergence estimation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Andrew Tao, NVIDIA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48" y="1708796"/>
            <a:ext cx="6061576" cy="3407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6183" y="5260100"/>
            <a:ext cx="1524776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err="1">
                <a:solidFill>
                  <a:schemeClr val="bg1"/>
                </a:solidFill>
              </a:rPr>
              <a:t>Unconverged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45877" y="5260231"/>
            <a:ext cx="1273105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Converged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6547757" y="2230903"/>
          <a:ext cx="4114800" cy="3364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9799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SSIM prediction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91" y="1268780"/>
            <a:ext cx="3845052" cy="2163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91" y="3887851"/>
            <a:ext cx="3845052" cy="2173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86" y="1268780"/>
            <a:ext cx="3837214" cy="2162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86" y="3887851"/>
            <a:ext cx="3837214" cy="21499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7211" y="1817899"/>
            <a:ext cx="1152880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8 </a:t>
            </a:r>
            <a:r>
              <a:rPr lang="en-US" dirty="0" err="1">
                <a:solidFill>
                  <a:schemeClr val="bg1"/>
                </a:solidFill>
              </a:rPr>
              <a:t>iters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0.13 SSIM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211" y="4667363"/>
            <a:ext cx="1170513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128 </a:t>
            </a:r>
            <a:r>
              <a:rPr lang="en-US" dirty="0" err="1">
                <a:solidFill>
                  <a:schemeClr val="bg1"/>
                </a:solidFill>
              </a:rPr>
              <a:t>iters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0.33 SSIM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22173" y="1817899"/>
            <a:ext cx="1292341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4096 </a:t>
            </a:r>
            <a:r>
              <a:rPr lang="en-US" dirty="0" err="1">
                <a:solidFill>
                  <a:schemeClr val="bg1"/>
                </a:solidFill>
              </a:rPr>
              <a:t>iters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0.91 SSIM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22173" y="4667363"/>
            <a:ext cx="1287532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128k </a:t>
            </a:r>
            <a:r>
              <a:rPr lang="en-US" dirty="0" err="1">
                <a:solidFill>
                  <a:schemeClr val="bg1"/>
                </a:solidFill>
              </a:rPr>
              <a:t>iters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1.0 SSIM</a:t>
            </a:r>
          </a:p>
        </p:txBody>
      </p:sp>
    </p:spTree>
    <p:extLst>
      <p:ext uri="{BB962C8B-B14F-4D97-AF65-F5344CB8AC3E}">
        <p14:creationId xmlns:p14="http://schemas.microsoft.com/office/powerpoint/2010/main" val="340284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adversarial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750" y="4901784"/>
            <a:ext cx="9948672" cy="920176"/>
          </a:xfrm>
        </p:spPr>
        <p:txBody>
          <a:bodyPr/>
          <a:lstStyle/>
          <a:p>
            <a:r>
              <a:rPr lang="en-US" dirty="0"/>
              <a:t>Exciting technique for unsupervised learning</a:t>
            </a:r>
          </a:p>
          <a:p>
            <a:r>
              <a:rPr lang="en-US" dirty="0"/>
              <a:t>Discriminator teaches generator how to create convincing output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50" y="1252157"/>
            <a:ext cx="10058400" cy="35087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04985" y="4730968"/>
            <a:ext cx="136043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chemeClr val="bg1"/>
                </a:solidFill>
              </a:rPr>
              <a:t>Ming-Yu Liu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0C0DE-1ECE-C84E-9717-E1B25609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CycleGAN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31ED46-7503-534B-AC97-3F6C519394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645" y="1774264"/>
            <a:ext cx="10414272" cy="245609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DF8C8B-7B64-984B-A6B8-419E3D704A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Yan et al., Berkeley, 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junyanz</a:t>
            </a:r>
            <a:r>
              <a:rPr lang="en-US" dirty="0"/>
              <a:t>/</a:t>
            </a:r>
            <a:r>
              <a:rPr lang="en-US" dirty="0" err="1"/>
              <a:t>CycleGAN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FF368FD-BD4E-C341-90C5-AC1D3E0D74EE}"/>
              </a:ext>
            </a:extLst>
          </p:cNvPr>
          <p:cNvSpPr txBox="1">
            <a:spLocks/>
          </p:cNvSpPr>
          <p:nvPr/>
        </p:nvSpPr>
        <p:spPr bwMode="auto">
          <a:xfrm>
            <a:off x="498347" y="4474723"/>
            <a:ext cx="9976105" cy="134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760" indent="-365760" algn="l" defTabSz="36576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tabLst>
                <a:tab pos="365760" algn="l"/>
                <a:tab pos="731520" algn="l"/>
                <a:tab pos="1097280" algn="l"/>
                <a:tab pos="1463040" algn="l"/>
              </a:tabLst>
              <a:defRPr sz="2000" b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31520" indent="-365760" algn="l" defTabSz="36576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Courier New" panose="02070309020205020404" pitchFamily="49" charset="0"/>
              <a:buChar char="o"/>
              <a:tabLst>
                <a:tab pos="731520" algn="l"/>
                <a:tab pos="1097280" algn="l"/>
                <a:tab pos="1463040" algn="l"/>
              </a:tabLst>
              <a:defRPr sz="1800" b="0">
                <a:solidFill>
                  <a:schemeClr val="bg1"/>
                </a:solidFill>
                <a:latin typeface="Trebuchet MS" pitchFamily="34" charset="0"/>
              </a:defRPr>
            </a:lvl2pPr>
            <a:lvl3pPr marL="1097280" indent="-365760" algn="l" defTabSz="36576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>
                <a:tab pos="1097280" algn="l"/>
                <a:tab pos="1463040" algn="l"/>
              </a:tabLst>
              <a:defRPr sz="1600" b="0">
                <a:solidFill>
                  <a:schemeClr val="bg1"/>
                </a:solidFill>
                <a:latin typeface="Trebuchet MS" pitchFamily="34" charset="0"/>
              </a:defRPr>
            </a:lvl3pPr>
            <a:lvl4pPr marL="1774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21177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kern="0" dirty="0"/>
              <a:t>Image translation </a:t>
            </a:r>
            <a:r>
              <a:rPr lang="en-US" b="1" kern="0" dirty="0"/>
              <a:t>without</a:t>
            </a:r>
            <a:r>
              <a:rPr lang="en-US" kern="0" dirty="0"/>
              <a:t> image pairs</a:t>
            </a:r>
          </a:p>
          <a:p>
            <a:r>
              <a:rPr lang="en-US" kern="0" dirty="0"/>
              <a:t>Cycle consistency loss</a:t>
            </a:r>
          </a:p>
          <a:p>
            <a:endParaRPr lang="en-US" kern="0" dirty="0"/>
          </a:p>
          <a:p>
            <a:endParaRPr lang="en-US" kern="0" dirty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2143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2E35C-920D-FF46-BDDF-1D862A93A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CycleGAN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D1E4D05-F6E4-AA45-A18B-6E403310A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92" y="1708796"/>
            <a:ext cx="10957508" cy="33594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E5130-6F8E-D249-97DE-DD65B83CA6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Yan et al., Berkeley, 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junyanz</a:t>
            </a:r>
            <a:r>
              <a:rPr lang="en-US" dirty="0"/>
              <a:t>/</a:t>
            </a:r>
            <a:r>
              <a:rPr lang="en-US" dirty="0" err="1"/>
              <a:t>CycleGAN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5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E43FC-C902-4248-A84A-6CF8CF9A7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Progressive GAN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DC96E69-70FE-EB43-A0B3-9396C7F211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7691" y="1774825"/>
            <a:ext cx="9477417" cy="404653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533610-323B-2444-99D6-CF60C13DF3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Karras</a:t>
            </a:r>
            <a:r>
              <a:rPr lang="en-US" dirty="0"/>
              <a:t> et al, 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tkarras</a:t>
            </a:r>
            <a:r>
              <a:rPr lang="en-US" dirty="0"/>
              <a:t>/</a:t>
            </a:r>
            <a:r>
              <a:rPr lang="en-US" dirty="0" err="1"/>
              <a:t>progressive_growing_of_gans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67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FA248-4549-A84B-8F59-1A872242C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Progressive GAN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CE7A37-0FB4-B949-B276-1FA18A2F6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1335" y="1774825"/>
            <a:ext cx="8030129" cy="404653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5287DF-905C-7B40-A58E-F7B0964150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1 Megapixel images</a:t>
            </a:r>
          </a:p>
        </p:txBody>
      </p:sp>
    </p:spTree>
    <p:extLst>
      <p:ext uri="{BB962C8B-B14F-4D97-AF65-F5344CB8AC3E}">
        <p14:creationId xmlns:p14="http://schemas.microsoft.com/office/powerpoint/2010/main" val="177535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Huge progress in many fields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63" y="1190872"/>
            <a:ext cx="1670708" cy="16707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4933" b="50359"/>
          <a:stretch/>
        </p:blipFill>
        <p:spPr>
          <a:xfrm>
            <a:off x="8544392" y="1001662"/>
            <a:ext cx="1499017" cy="2478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0119" y="4840544"/>
            <a:ext cx="2667657" cy="75713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Trebuchet MS Regular" charset="0"/>
                <a:ea typeface="Trebuchet MS Regular" charset="0"/>
                <a:cs typeface="Trebuchet MS Regular" charset="0"/>
              </a:rPr>
              <a:t>communication</a:t>
            </a:r>
          </a:p>
          <a:p>
            <a:pPr algn="ctr">
              <a:lnSpc>
                <a:spcPct val="9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沟通</a:t>
            </a:r>
            <a:endParaRPr lang="en-US" sz="24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810" y="4002545"/>
            <a:ext cx="2693105" cy="17963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49566" b="49503"/>
          <a:stretch/>
        </p:blipFill>
        <p:spPr>
          <a:xfrm>
            <a:off x="5422718" y="1890467"/>
            <a:ext cx="2690631" cy="19287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3829" y="2668420"/>
            <a:ext cx="3744247" cy="196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2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from Semantic Labels using GANs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Wang et al., NVIDIA, </a:t>
            </a:r>
            <a:r>
              <a:rPr lang="en-US" dirty="0">
                <a:solidFill>
                  <a:schemeClr val="bg1"/>
                </a:solidFill>
                <a:hlinkClick r:id="rId2"/>
              </a:rPr>
              <a:t>https://github.com/NVIDIA/pix2pixHD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31325227-2F7E-F941-A908-A291A2CFA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8348" y="1708796"/>
            <a:ext cx="9975850" cy="2785951"/>
          </a:xfrm>
        </p:spPr>
      </p:pic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ADF1E206-7BF0-7546-8487-47D5C7673134}"/>
              </a:ext>
            </a:extLst>
          </p:cNvPr>
          <p:cNvSpPr/>
          <p:nvPr/>
        </p:nvSpPr>
        <p:spPr>
          <a:xfrm>
            <a:off x="2637183" y="5102087"/>
            <a:ext cx="5406887" cy="795130"/>
          </a:xfrm>
          <a:prstGeom prst="round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High resolution output (2Mpixel)</a:t>
            </a:r>
          </a:p>
        </p:txBody>
      </p:sp>
    </p:spTree>
    <p:extLst>
      <p:ext uri="{BB962C8B-B14F-4D97-AF65-F5344CB8AC3E}">
        <p14:creationId xmlns:p14="http://schemas.microsoft.com/office/powerpoint/2010/main" val="340216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3587AA-3566-664B-ADCD-4F77D1A84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"/>
            <a:ext cx="10972800" cy="548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A8FC73-4436-6142-851C-85DE03C0B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"/>
            <a:ext cx="10972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0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8D473-80E0-0F4D-914C-C2C4F6C12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D79FBD-1443-2D4C-98EB-D23498224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30306"/>
            <a:ext cx="10972800" cy="54864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AB372-BF38-0241-B88B-EB03DDBE2D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9F5350-31EE-1147-80AC-4CD57DC02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0306"/>
            <a:ext cx="10972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9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 for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Radford et al., </a:t>
            </a:r>
            <a:r>
              <a:rPr lang="en-US" sz="2000" dirty="0" err="1"/>
              <a:t>OpenAI</a:t>
            </a:r>
            <a:r>
              <a:rPr lang="en-US" sz="2000" dirty="0"/>
              <a:t>, “Learning to Generate Reviews and Discovering Sentiment”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029" y="1774264"/>
            <a:ext cx="8645652" cy="32144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5023" y="5291385"/>
            <a:ext cx="7242752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Applying to various problems at NVIDIA in marketing and forecasting</a:t>
            </a:r>
          </a:p>
        </p:txBody>
      </p:sp>
    </p:spTree>
    <p:extLst>
      <p:ext uri="{BB962C8B-B14F-4D97-AF65-F5344CB8AC3E}">
        <p14:creationId xmlns:p14="http://schemas.microsoft.com/office/powerpoint/2010/main" val="349595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A8EBF-2F95-324F-BC46-42AA53BCB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C1A35B-1B43-0E42-826A-C1F9042B5E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hlinkClick r:id="rId2"/>
              </a:rPr>
              <a:t>https://github.com/NVIDIA/sentiment-discovery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E3BC87A-F4A8-9041-A691-6D082C0D87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2238736"/>
              </p:ext>
            </p:extLst>
          </p:nvPr>
        </p:nvGraphicFramePr>
        <p:xfrm>
          <a:off x="498347" y="1967418"/>
          <a:ext cx="4968597" cy="3246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27903682-18A4-FA4D-9124-D18886743B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2191866"/>
              </p:ext>
            </p:extLst>
          </p:nvPr>
        </p:nvGraphicFramePr>
        <p:xfrm>
          <a:off x="5466944" y="1774825"/>
          <a:ext cx="5007381" cy="415214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007381">
                  <a:extLst>
                    <a:ext uri="{9D8B030D-6E8A-4147-A177-3AD203B41FA5}">
                      <a16:colId xmlns:a16="http://schemas.microsoft.com/office/drawing/2014/main" val="2695471775"/>
                    </a:ext>
                  </a:extLst>
                </a:gridCol>
              </a:tblGrid>
              <a:tr h="687840">
                <a:tc>
                  <a:txBody>
                    <a:bodyPr/>
                    <a:lstStyle/>
                    <a:p>
                      <a:pPr rtl="0"/>
                      <a:r>
                        <a:rPr lang="en-US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Join our Discord server to discuss games, share memes, or even play together with fellow members. Now playing PUBG!</a:t>
                      </a:r>
                      <a:endParaRPr lang="en-US" b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842854"/>
                  </a:ext>
                </a:extLst>
              </a:tr>
              <a:tr h="687840">
                <a:tc>
                  <a:txBody>
                    <a:bodyPr/>
                    <a:lstStyle/>
                    <a:p>
                      <a:pPr rtl="0"/>
                      <a:r>
                        <a:rPr lang="en-US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omg e3 is so dope, new assassins creed looks lit, and </a:t>
                      </a:r>
                      <a:r>
                        <a:rPr lang="en-US" sz="18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pubg</a:t>
                      </a:r>
                      <a:r>
                        <a:rPr lang="en-US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also looks insane for console</a:t>
                      </a:r>
                      <a:endParaRPr lang="en-US" b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877203"/>
                  </a:ext>
                </a:extLst>
              </a:tr>
              <a:tr h="687840">
                <a:tc>
                  <a:txBody>
                    <a:bodyPr/>
                    <a:lstStyle/>
                    <a:p>
                      <a:pPr rtl="0"/>
                      <a:r>
                        <a:rPr lang="en-US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Well I'm just about done with </a:t>
                      </a:r>
                      <a:r>
                        <a:rPr lang="en-US" sz="18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fidding</a:t>
                      </a:r>
                      <a:r>
                        <a:rPr lang="en-US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around with PUBG. Wake me up when it comes out of early access I guess or when console comes out.</a:t>
                      </a:r>
                      <a:endParaRPr lang="en-US" b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650439"/>
                  </a:ext>
                </a:extLst>
              </a:tr>
              <a:tr h="446784">
                <a:tc>
                  <a:txBody>
                    <a:bodyPr/>
                    <a:lstStyle/>
                    <a:p>
                      <a:pPr rtl="0"/>
                      <a:r>
                        <a:rPr lang="en-US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Cool. Another gun game. </a:t>
                      </a:r>
                      <a:r>
                        <a:rPr lang="en-US" sz="18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</a:t>
                      </a:r>
                      <a:r>
                        <a:rPr lang="en-US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excited.</a:t>
                      </a:r>
                      <a:endParaRPr lang="en-US" b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0258998"/>
                  </a:ext>
                </a:extLst>
              </a:tr>
              <a:tr h="687840">
                <a:tc>
                  <a:txBody>
                    <a:bodyPr/>
                    <a:lstStyle/>
                    <a:p>
                      <a:pPr rtl="0"/>
                      <a:r>
                        <a:rPr lang="en-US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Chicken Chasers #1 in our 427 part series of getting a chicken dinner in PUBG is up and it's great. #</a:t>
                      </a:r>
                      <a:r>
                        <a:rPr lang="en-US" sz="18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RIPMoira</a:t>
                      </a:r>
                      <a:r>
                        <a:rPr lang="en-US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en-US" b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142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334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7149B-790D-ED4F-BDB7-10A84E4EC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</a:t>
            </a:r>
            <a:r>
              <a:rPr lang="en-US" dirty="0" err="1"/>
              <a:t>Wavenet</a:t>
            </a:r>
            <a:r>
              <a:rPr lang="en-US" dirty="0"/>
              <a:t> for TTS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8AE9148-42A9-ED44-BF7A-5BF761757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498475" y="1921113"/>
            <a:ext cx="5095875" cy="375396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54C450-ECF2-574B-A977-A696A4058C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Oord et al, DeepMind/Google, https://</a:t>
            </a:r>
            <a:r>
              <a:rPr lang="en-US" dirty="0" err="1"/>
              <a:t>arxiv.org</a:t>
            </a:r>
            <a:r>
              <a:rPr lang="en-US" dirty="0"/>
              <a:t>/abs/1711.10433</a:t>
            </a:r>
          </a:p>
        </p:txBody>
      </p:sp>
      <p:pic>
        <p:nvPicPr>
          <p:cNvPr id="7" name="Hol_before.wav">
            <a:hlinkClick r:id="" action="ppaction://media"/>
            <a:extLst>
              <a:ext uri="{FF2B5EF4-FFF2-40B4-BE49-F238E27FC236}">
                <a16:creationId xmlns:a16="http://schemas.microsoft.com/office/drawing/2014/main" id="{F8FFC33A-96DF-5643-9B6E-E49093138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76471" y="2822573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D198BA-F9B2-6942-88C0-3726EE326B54}"/>
              </a:ext>
            </a:extLst>
          </p:cNvPr>
          <p:cNvSpPr txBox="1"/>
          <p:nvPr/>
        </p:nvSpPr>
        <p:spPr>
          <a:xfrm>
            <a:off x="5208156" y="2384125"/>
            <a:ext cx="2116350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SOTA Non-</a:t>
            </a:r>
            <a:r>
              <a:rPr lang="en-US" dirty="0" err="1">
                <a:solidFill>
                  <a:schemeClr val="bg1"/>
                </a:solidFill>
              </a:rPr>
              <a:t>wavenet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38C205-1055-7945-A669-A8B18CECE911}"/>
              </a:ext>
            </a:extLst>
          </p:cNvPr>
          <p:cNvSpPr txBox="1"/>
          <p:nvPr/>
        </p:nvSpPr>
        <p:spPr>
          <a:xfrm>
            <a:off x="8355024" y="2384125"/>
            <a:ext cx="1075936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err="1">
                <a:solidFill>
                  <a:schemeClr val="bg1"/>
                </a:solidFill>
              </a:rPr>
              <a:t>Wavenet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Hol_After.wav">
            <a:hlinkClick r:id="" action="ppaction://media"/>
            <a:extLst>
              <a:ext uri="{FF2B5EF4-FFF2-40B4-BE49-F238E27FC236}">
                <a16:creationId xmlns:a16="http://schemas.microsoft.com/office/drawing/2014/main" id="{4A3F027D-F5BE-3343-95FE-D4C94CEAFB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86592" y="2822573"/>
            <a:ext cx="812800" cy="812800"/>
          </a:xfrm>
          <a:prstGeom prst="rect">
            <a:avLst/>
          </a:prstGeom>
        </p:spPr>
      </p:pic>
      <p:pic>
        <p:nvPicPr>
          <p:cNvPr id="11" name="JMP_Before.wav">
            <a:hlinkClick r:id="" action="ppaction://media"/>
            <a:extLst>
              <a:ext uri="{FF2B5EF4-FFF2-40B4-BE49-F238E27FC236}">
                <a16:creationId xmlns:a16="http://schemas.microsoft.com/office/drawing/2014/main" id="{2F6F1A2F-14CD-024C-9370-A28E85E9EA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85098" y="4257489"/>
            <a:ext cx="812800" cy="812800"/>
          </a:xfrm>
          <a:prstGeom prst="rect">
            <a:avLst/>
          </a:prstGeom>
        </p:spPr>
      </p:pic>
      <p:pic>
        <p:nvPicPr>
          <p:cNvPr id="12" name="JMP_After.wav">
            <a:hlinkClick r:id="" action="ppaction://media"/>
            <a:extLst>
              <a:ext uri="{FF2B5EF4-FFF2-40B4-BE49-F238E27FC236}">
                <a16:creationId xmlns:a16="http://schemas.microsoft.com/office/drawing/2014/main" id="{58A0C26E-F1CF-5C4C-B150-418BC9A45C9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86592" y="42574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4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6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1E009-FB15-E541-94E6-687C8C26E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135E9-139D-994A-A90B-093736D01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Progress in many fields</a:t>
            </a:r>
          </a:p>
          <a:p>
            <a:r>
              <a:rPr lang="en-US" dirty="0"/>
              <a:t>Generative models coming into their own</a:t>
            </a:r>
          </a:p>
          <a:p>
            <a:r>
              <a:rPr lang="en-US" dirty="0"/>
              <a:t>Core computer vision still improving</a:t>
            </a:r>
          </a:p>
          <a:p>
            <a:r>
              <a:rPr lang="en-US" dirty="0"/>
              <a:t>Unsupervised learning starting to be useful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8CBC21-AA60-2C4A-81A9-6797264AB6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CA7084-1AF8-4640-9F1D-C84F07378018}"/>
              </a:ext>
            </a:extLst>
          </p:cNvPr>
          <p:cNvSpPr/>
          <p:nvPr/>
        </p:nvSpPr>
        <p:spPr>
          <a:xfrm>
            <a:off x="7300210" y="2593298"/>
            <a:ext cx="2743200" cy="13691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Questions:</a:t>
            </a:r>
            <a:br>
              <a:rPr lang="en-US" sz="2800" dirty="0"/>
            </a:br>
            <a:r>
              <a:rPr lang="en-US" sz="2800" dirty="0"/>
              <a:t>@</a:t>
            </a:r>
            <a:r>
              <a:rPr lang="en-US" sz="2800" dirty="0" err="1"/>
              <a:t>ctnzr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6170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61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750" y="2103035"/>
            <a:ext cx="5020450" cy="3718925"/>
          </a:xfrm>
        </p:spPr>
        <p:txBody>
          <a:bodyPr/>
          <a:lstStyle/>
          <a:p>
            <a:r>
              <a:rPr lang="en-US" dirty="0"/>
              <a:t>Scale Matters </a:t>
            </a:r>
          </a:p>
          <a:p>
            <a:r>
              <a:rPr lang="en-US" dirty="0"/>
              <a:t>	Millions to Billions of parameters</a:t>
            </a:r>
          </a:p>
          <a:p>
            <a:r>
              <a:rPr lang="en-US" dirty="0"/>
              <a:t>Data Matters</a:t>
            </a:r>
          </a:p>
          <a:p>
            <a:r>
              <a:rPr lang="en-US" dirty="0"/>
              <a:t>	Learn with more data</a:t>
            </a:r>
          </a:p>
          <a:p>
            <a:r>
              <a:rPr lang="en-US" dirty="0"/>
              <a:t>Productivity Matters</a:t>
            </a:r>
          </a:p>
          <a:p>
            <a:r>
              <a:rPr lang="en-US" dirty="0"/>
              <a:t>	SW + HW tools speed experiments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525491" y="4764574"/>
            <a:ext cx="2381277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>
          <a:xfrm flipV="1">
            <a:off x="6635396" y="2495625"/>
            <a:ext cx="0" cy="2423651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6821459" y="4776412"/>
            <a:ext cx="222849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29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60" kern="0" dirty="0">
                <a:solidFill>
                  <a:prstClr val="black"/>
                </a:solidFill>
                <a:latin typeface="Trebuchet MS Regular" charset="0"/>
                <a:ea typeface="ＭＳ Ｐゴシック" charset="0"/>
                <a:cs typeface="ＭＳ Ｐゴシック" charset="0"/>
              </a:rPr>
              <a:t>Data &amp; Compute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80184" y="2103035"/>
            <a:ext cx="130195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29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60" kern="0" dirty="0">
                <a:solidFill>
                  <a:prstClr val="black"/>
                </a:solidFill>
                <a:latin typeface="Trebuchet MS Regular" charset="0"/>
                <a:ea typeface="ＭＳ Ｐゴシック" charset="0"/>
                <a:cs typeface="ＭＳ Ｐゴシック" charset="0"/>
              </a:rPr>
              <a:t>Accuracy</a:t>
            </a:r>
          </a:p>
        </p:txBody>
      </p:sp>
      <p:sp>
        <p:nvSpPr>
          <p:cNvPr id="19" name="Freeform 18"/>
          <p:cNvSpPr/>
          <p:nvPr/>
        </p:nvSpPr>
        <p:spPr>
          <a:xfrm rot="21001828">
            <a:off x="6789117" y="3250678"/>
            <a:ext cx="2457231" cy="1119050"/>
          </a:xfrm>
          <a:custGeom>
            <a:avLst/>
            <a:gdLst>
              <a:gd name="connsiteX0" fmla="*/ 0 w 2628900"/>
              <a:gd name="connsiteY0" fmla="*/ 609600 h 609600"/>
              <a:gd name="connsiteX1" fmla="*/ 1295400 w 2628900"/>
              <a:gd name="connsiteY1" fmla="*/ 215900 h 609600"/>
              <a:gd name="connsiteX2" fmla="*/ 2628900 w 2628900"/>
              <a:gd name="connsiteY2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28900" h="609600">
                <a:moveTo>
                  <a:pt x="0" y="609600"/>
                </a:moveTo>
                <a:cubicBezTo>
                  <a:pt x="428625" y="463550"/>
                  <a:pt x="857250" y="317500"/>
                  <a:pt x="1295400" y="215900"/>
                </a:cubicBezTo>
                <a:cubicBezTo>
                  <a:pt x="1733550" y="114300"/>
                  <a:pt x="2181225" y="57150"/>
                  <a:pt x="2628900" y="0"/>
                </a:cubicBezTo>
              </a:path>
            </a:pathLst>
          </a:custGeom>
          <a:noFill/>
          <a:ln w="3810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 defTabSz="8229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60" kern="0" dirty="0">
              <a:solidFill>
                <a:prstClr val="black"/>
              </a:solidFill>
              <a:latin typeface="Trebuchet MS Regular" charset="0"/>
              <a:ea typeface="微软雅黑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28595" y="2673683"/>
            <a:ext cx="195598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29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60" kern="0" dirty="0">
                <a:solidFill>
                  <a:prstClr val="black"/>
                </a:solidFill>
                <a:latin typeface="Trebuchet MS Regular" charset="0"/>
                <a:ea typeface="ＭＳ Ｐゴシック" charset="0"/>
                <a:cs typeface="ＭＳ Ｐゴシック" charset="0"/>
              </a:rPr>
              <a:t>Deep Learning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96536" y="3888633"/>
            <a:ext cx="2020105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29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60" kern="0" dirty="0">
                <a:solidFill>
                  <a:prstClr val="black"/>
                </a:solidFill>
                <a:latin typeface="Trebuchet MS Regular" charset="0"/>
                <a:ea typeface="ＭＳ Ｐゴシック" charset="0"/>
                <a:cs typeface="ＭＳ Ｐゴシック" charset="0"/>
              </a:rPr>
              <a:t>Many previous </a:t>
            </a:r>
            <a:br>
              <a:rPr lang="en-US" sz="2160" kern="0" dirty="0">
                <a:solidFill>
                  <a:prstClr val="black"/>
                </a:solidFill>
                <a:latin typeface="Trebuchet MS Regular" charset="0"/>
                <a:ea typeface="ＭＳ Ｐゴシック" charset="0"/>
                <a:cs typeface="ＭＳ Ｐゴシック" charset="0"/>
              </a:rPr>
            </a:br>
            <a:r>
              <a:rPr lang="en-US" sz="2160" kern="0" dirty="0">
                <a:solidFill>
                  <a:prstClr val="black"/>
                </a:solidFill>
                <a:latin typeface="Trebuchet MS Regular" charset="0"/>
                <a:ea typeface="ＭＳ Ｐゴシック" charset="0"/>
                <a:cs typeface="ＭＳ Ｐゴシック" charset="0"/>
              </a:rPr>
              <a:t>methods</a:t>
            </a:r>
          </a:p>
        </p:txBody>
      </p:sp>
      <p:sp>
        <p:nvSpPr>
          <p:cNvPr id="22" name="Freeform 21"/>
          <p:cNvSpPr/>
          <p:nvPr/>
        </p:nvSpPr>
        <p:spPr>
          <a:xfrm>
            <a:off x="6672031" y="3779071"/>
            <a:ext cx="2185890" cy="676101"/>
          </a:xfrm>
          <a:custGeom>
            <a:avLst/>
            <a:gdLst>
              <a:gd name="connsiteX0" fmla="*/ 0 w 4622800"/>
              <a:gd name="connsiteY0" fmla="*/ 1151467 h 1151467"/>
              <a:gd name="connsiteX1" fmla="*/ 1405467 w 4622800"/>
              <a:gd name="connsiteY1" fmla="*/ 406400 h 1151467"/>
              <a:gd name="connsiteX2" fmla="*/ 2844800 w 4622800"/>
              <a:gd name="connsiteY2" fmla="*/ 101600 h 1151467"/>
              <a:gd name="connsiteX3" fmla="*/ 4622800 w 4622800"/>
              <a:gd name="connsiteY3" fmla="*/ 0 h 115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2800" h="1151467">
                <a:moveTo>
                  <a:pt x="0" y="1151467"/>
                </a:moveTo>
                <a:cubicBezTo>
                  <a:pt x="465667" y="866422"/>
                  <a:pt x="931334" y="581378"/>
                  <a:pt x="1405467" y="406400"/>
                </a:cubicBezTo>
                <a:cubicBezTo>
                  <a:pt x="1879600" y="231422"/>
                  <a:pt x="2308578" y="169333"/>
                  <a:pt x="2844800" y="101600"/>
                </a:cubicBezTo>
                <a:cubicBezTo>
                  <a:pt x="3381022" y="33867"/>
                  <a:pt x="4622800" y="0"/>
                  <a:pt x="4622800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229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60" kern="0" dirty="0">
              <a:solidFill>
                <a:prstClr val="black"/>
              </a:solidFill>
              <a:latin typeface="Trebuchet MS Regular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64393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Function </a:t>
            </a:r>
            <a:r>
              <a:rPr lang="en-US" dirty="0" err="1"/>
              <a:t>approximator</a:t>
            </a:r>
            <a:endParaRPr lang="en-US" dirty="0"/>
          </a:p>
        </p:txBody>
      </p:sp>
      <p:grpSp>
        <p:nvGrpSpPr>
          <p:cNvPr id="146" name="Group 145"/>
          <p:cNvGrpSpPr/>
          <p:nvPr/>
        </p:nvGrpSpPr>
        <p:grpSpPr>
          <a:xfrm>
            <a:off x="7588521" y="2162555"/>
            <a:ext cx="972272" cy="1732543"/>
            <a:chOff x="5736364" y="1685828"/>
            <a:chExt cx="1080302" cy="1925048"/>
          </a:xfrm>
        </p:grpSpPr>
        <p:sp>
          <p:nvSpPr>
            <p:cNvPr id="147" name="Oval 146"/>
            <p:cNvSpPr/>
            <p:nvPr/>
          </p:nvSpPr>
          <p:spPr>
            <a:xfrm>
              <a:off x="5738046" y="1685828"/>
              <a:ext cx="205740" cy="205740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229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60" kern="0" dirty="0">
                <a:solidFill>
                  <a:prstClr val="white"/>
                </a:solidFill>
                <a:latin typeface="Trebuchet MS Regular" charset="0"/>
                <a:ea typeface="微软雅黑"/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>
              <a:off x="5738046" y="2028728"/>
              <a:ext cx="205740" cy="20574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229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60" kern="0" dirty="0">
                <a:solidFill>
                  <a:prstClr val="white"/>
                </a:solidFill>
                <a:latin typeface="Trebuchet MS Regular" charset="0"/>
                <a:ea typeface="微软雅黑"/>
              </a:endParaRPr>
            </a:p>
          </p:txBody>
        </p:sp>
        <p:sp>
          <p:nvSpPr>
            <p:cNvPr id="149" name="Oval 148"/>
            <p:cNvSpPr/>
            <p:nvPr/>
          </p:nvSpPr>
          <p:spPr>
            <a:xfrm>
              <a:off x="5738046" y="2369084"/>
              <a:ext cx="205740" cy="205740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229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60" kern="0" dirty="0">
                <a:solidFill>
                  <a:prstClr val="white"/>
                </a:solidFill>
                <a:latin typeface="Trebuchet MS Regular" charset="0"/>
                <a:ea typeface="微软雅黑"/>
              </a:endParaRPr>
            </a:p>
          </p:txBody>
        </p:sp>
        <p:sp>
          <p:nvSpPr>
            <p:cNvPr id="150" name="Oval 149"/>
            <p:cNvSpPr/>
            <p:nvPr/>
          </p:nvSpPr>
          <p:spPr>
            <a:xfrm>
              <a:off x="5738046" y="2714528"/>
              <a:ext cx="205740" cy="205740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229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60" kern="0" dirty="0">
                <a:solidFill>
                  <a:prstClr val="white"/>
                </a:solidFill>
                <a:latin typeface="Trebuchet MS Regular" charset="0"/>
                <a:ea typeface="微软雅黑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5736364" y="3057428"/>
              <a:ext cx="205740" cy="205740"/>
            </a:xfrm>
            <a:prstGeom prst="ellipse">
              <a:avLst/>
            </a:prstGeom>
            <a:solidFill>
              <a:sysClr val="window" lastClr="FFFFFF">
                <a:lumMod val="50000"/>
              </a:sysClr>
            </a:solidFill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229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60" kern="0" dirty="0">
                <a:solidFill>
                  <a:prstClr val="white"/>
                </a:solidFill>
                <a:latin typeface="Trebuchet MS Regular" charset="0"/>
                <a:ea typeface="微软雅黑"/>
              </a:endParaRPr>
            </a:p>
          </p:txBody>
        </p:sp>
        <p:sp>
          <p:nvSpPr>
            <p:cNvPr id="152" name="Oval 151"/>
            <p:cNvSpPr/>
            <p:nvPr/>
          </p:nvSpPr>
          <p:spPr>
            <a:xfrm>
              <a:off x="5741179" y="3400328"/>
              <a:ext cx="205740" cy="20574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229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60" kern="0" dirty="0">
                <a:solidFill>
                  <a:prstClr val="white"/>
                </a:solidFill>
                <a:latin typeface="Trebuchet MS Regular" charset="0"/>
                <a:ea typeface="微软雅黑"/>
              </a:endParaRPr>
            </a:p>
          </p:txBody>
        </p:sp>
        <p:sp>
          <p:nvSpPr>
            <p:cNvPr id="153" name="Oval 152"/>
            <p:cNvSpPr/>
            <p:nvPr/>
          </p:nvSpPr>
          <p:spPr>
            <a:xfrm>
              <a:off x="6607792" y="1690636"/>
              <a:ext cx="205740" cy="205740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229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60" kern="0" dirty="0">
                <a:solidFill>
                  <a:prstClr val="white"/>
                </a:solidFill>
                <a:latin typeface="Trebuchet MS Regular" charset="0"/>
                <a:ea typeface="微软雅黑"/>
              </a:endParaRPr>
            </a:p>
          </p:txBody>
        </p:sp>
        <p:sp>
          <p:nvSpPr>
            <p:cNvPr id="154" name="Oval 153"/>
            <p:cNvSpPr/>
            <p:nvPr/>
          </p:nvSpPr>
          <p:spPr>
            <a:xfrm>
              <a:off x="6607792" y="2033536"/>
              <a:ext cx="205740" cy="20574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229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60" kern="0" dirty="0">
                <a:solidFill>
                  <a:prstClr val="white"/>
                </a:solidFill>
                <a:latin typeface="Trebuchet MS Regular" charset="0"/>
                <a:ea typeface="微软雅黑"/>
              </a:endParaRPr>
            </a:p>
          </p:txBody>
        </p:sp>
        <p:sp>
          <p:nvSpPr>
            <p:cNvPr id="155" name="Oval 154"/>
            <p:cNvSpPr/>
            <p:nvPr/>
          </p:nvSpPr>
          <p:spPr>
            <a:xfrm>
              <a:off x="6607792" y="2373892"/>
              <a:ext cx="205740" cy="205740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229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60" kern="0" dirty="0">
                <a:solidFill>
                  <a:prstClr val="white"/>
                </a:solidFill>
                <a:latin typeface="Trebuchet MS Regular" charset="0"/>
                <a:ea typeface="微软雅黑"/>
              </a:endParaRPr>
            </a:p>
          </p:txBody>
        </p:sp>
        <p:sp>
          <p:nvSpPr>
            <p:cNvPr id="156" name="Oval 155"/>
            <p:cNvSpPr/>
            <p:nvPr/>
          </p:nvSpPr>
          <p:spPr>
            <a:xfrm>
              <a:off x="6607792" y="2719336"/>
              <a:ext cx="205740" cy="205740"/>
            </a:xfrm>
            <a:prstGeom prst="ellipse">
              <a:avLst/>
            </a:prstGeom>
            <a:solidFill>
              <a:sysClr val="window" lastClr="FFFFFF">
                <a:lumMod val="50000"/>
              </a:sysClr>
            </a:solidFill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229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60" kern="0" dirty="0">
                <a:solidFill>
                  <a:prstClr val="white"/>
                </a:solidFill>
                <a:latin typeface="Trebuchet MS Regular" charset="0"/>
                <a:ea typeface="微软雅黑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6606111" y="3062236"/>
              <a:ext cx="205740" cy="20574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229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60" kern="0" dirty="0">
                <a:solidFill>
                  <a:prstClr val="white"/>
                </a:solidFill>
                <a:latin typeface="Trebuchet MS Regular" charset="0"/>
                <a:ea typeface="微软雅黑"/>
              </a:endParaRPr>
            </a:p>
          </p:txBody>
        </p:sp>
        <p:sp>
          <p:nvSpPr>
            <p:cNvPr id="158" name="Oval 157"/>
            <p:cNvSpPr/>
            <p:nvPr/>
          </p:nvSpPr>
          <p:spPr>
            <a:xfrm>
              <a:off x="6610926" y="3405136"/>
              <a:ext cx="205740" cy="20574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229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60" kern="0" dirty="0">
                <a:solidFill>
                  <a:prstClr val="white"/>
                </a:solidFill>
                <a:latin typeface="Trebuchet MS Regular" charset="0"/>
                <a:ea typeface="微软雅黑"/>
              </a:endParaRPr>
            </a:p>
          </p:txBody>
        </p:sp>
        <p:cxnSp>
          <p:nvCxnSpPr>
            <p:cNvPr id="159" name="Straight Arrow Connector 158"/>
            <p:cNvCxnSpPr>
              <a:stCxn id="153" idx="6"/>
              <a:endCxn id="159" idx="2"/>
            </p:cNvCxnSpPr>
            <p:nvPr/>
          </p:nvCxnSpPr>
          <p:spPr>
            <a:xfrm>
              <a:off x="5943786" y="1788698"/>
              <a:ext cx="664007" cy="480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60" name="Straight Arrow Connector 159"/>
            <p:cNvCxnSpPr>
              <a:stCxn id="153" idx="6"/>
              <a:endCxn id="160" idx="2"/>
            </p:cNvCxnSpPr>
            <p:nvPr/>
          </p:nvCxnSpPr>
          <p:spPr>
            <a:xfrm>
              <a:off x="5943786" y="1788698"/>
              <a:ext cx="664007" cy="34770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61" name="Straight Arrow Connector 160"/>
            <p:cNvCxnSpPr>
              <a:stCxn id="153" idx="6"/>
              <a:endCxn id="161" idx="2"/>
            </p:cNvCxnSpPr>
            <p:nvPr/>
          </p:nvCxnSpPr>
          <p:spPr>
            <a:xfrm>
              <a:off x="5943786" y="1788698"/>
              <a:ext cx="664007" cy="688064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62" name="Straight Arrow Connector 161"/>
            <p:cNvCxnSpPr>
              <a:stCxn id="153" idx="6"/>
              <a:endCxn id="162" idx="2"/>
            </p:cNvCxnSpPr>
            <p:nvPr/>
          </p:nvCxnSpPr>
          <p:spPr>
            <a:xfrm>
              <a:off x="5943786" y="1788698"/>
              <a:ext cx="664007" cy="103350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63" name="Straight Arrow Connector 162"/>
            <p:cNvCxnSpPr>
              <a:stCxn id="153" idx="6"/>
              <a:endCxn id="163" idx="2"/>
            </p:cNvCxnSpPr>
            <p:nvPr/>
          </p:nvCxnSpPr>
          <p:spPr>
            <a:xfrm>
              <a:off x="5943786" y="1788698"/>
              <a:ext cx="662325" cy="137640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64" name="Straight Arrow Connector 163"/>
            <p:cNvCxnSpPr>
              <a:stCxn id="153" idx="6"/>
              <a:endCxn id="164" idx="2"/>
            </p:cNvCxnSpPr>
            <p:nvPr/>
          </p:nvCxnSpPr>
          <p:spPr>
            <a:xfrm>
              <a:off x="5943786" y="1788698"/>
              <a:ext cx="667140" cy="171930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65" name="Straight Arrow Connector 164"/>
            <p:cNvCxnSpPr>
              <a:stCxn id="154" idx="6"/>
              <a:endCxn id="160" idx="2"/>
            </p:cNvCxnSpPr>
            <p:nvPr/>
          </p:nvCxnSpPr>
          <p:spPr>
            <a:xfrm>
              <a:off x="5943786" y="2131598"/>
              <a:ext cx="664007" cy="480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66" name="Straight Arrow Connector 165"/>
            <p:cNvCxnSpPr>
              <a:stCxn id="154" idx="6"/>
              <a:endCxn id="159" idx="2"/>
            </p:cNvCxnSpPr>
            <p:nvPr/>
          </p:nvCxnSpPr>
          <p:spPr>
            <a:xfrm flipV="1">
              <a:off x="5943786" y="1793506"/>
              <a:ext cx="664007" cy="33809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67" name="Straight Arrow Connector 166"/>
            <p:cNvCxnSpPr>
              <a:stCxn id="154" idx="6"/>
              <a:endCxn id="161" idx="2"/>
            </p:cNvCxnSpPr>
            <p:nvPr/>
          </p:nvCxnSpPr>
          <p:spPr>
            <a:xfrm>
              <a:off x="5943786" y="2131598"/>
              <a:ext cx="664007" cy="345164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68" name="Straight Arrow Connector 167"/>
            <p:cNvCxnSpPr>
              <a:stCxn id="154" idx="6"/>
              <a:endCxn id="162" idx="2"/>
            </p:cNvCxnSpPr>
            <p:nvPr/>
          </p:nvCxnSpPr>
          <p:spPr>
            <a:xfrm>
              <a:off x="5943786" y="2131598"/>
              <a:ext cx="664007" cy="69060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69" name="Straight Arrow Connector 168"/>
            <p:cNvCxnSpPr>
              <a:stCxn id="154" idx="6"/>
              <a:endCxn id="163" idx="2"/>
            </p:cNvCxnSpPr>
            <p:nvPr/>
          </p:nvCxnSpPr>
          <p:spPr>
            <a:xfrm>
              <a:off x="5943786" y="2131598"/>
              <a:ext cx="662325" cy="103350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70" name="Straight Arrow Connector 169"/>
            <p:cNvCxnSpPr>
              <a:stCxn id="154" idx="6"/>
              <a:endCxn id="164" idx="2"/>
            </p:cNvCxnSpPr>
            <p:nvPr/>
          </p:nvCxnSpPr>
          <p:spPr>
            <a:xfrm>
              <a:off x="5943786" y="2131598"/>
              <a:ext cx="667140" cy="137640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71" name="Straight Arrow Connector 170"/>
            <p:cNvCxnSpPr>
              <a:stCxn id="155" idx="6"/>
              <a:endCxn id="159" idx="2"/>
            </p:cNvCxnSpPr>
            <p:nvPr/>
          </p:nvCxnSpPr>
          <p:spPr>
            <a:xfrm flipV="1">
              <a:off x="5943786" y="1793506"/>
              <a:ext cx="664007" cy="678449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72" name="Straight Arrow Connector 171"/>
            <p:cNvCxnSpPr>
              <a:stCxn id="155" idx="6"/>
              <a:endCxn id="161" idx="2"/>
            </p:cNvCxnSpPr>
            <p:nvPr/>
          </p:nvCxnSpPr>
          <p:spPr>
            <a:xfrm>
              <a:off x="5943786" y="2471954"/>
              <a:ext cx="664007" cy="480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73" name="Straight Arrow Connector 172"/>
            <p:cNvCxnSpPr>
              <a:stCxn id="156" idx="6"/>
              <a:endCxn id="161" idx="2"/>
            </p:cNvCxnSpPr>
            <p:nvPr/>
          </p:nvCxnSpPr>
          <p:spPr>
            <a:xfrm flipV="1">
              <a:off x="5943786" y="2476762"/>
              <a:ext cx="664007" cy="34063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74" name="Straight Arrow Connector 173"/>
            <p:cNvCxnSpPr>
              <a:stCxn id="155" idx="6"/>
              <a:endCxn id="160" idx="2"/>
            </p:cNvCxnSpPr>
            <p:nvPr/>
          </p:nvCxnSpPr>
          <p:spPr>
            <a:xfrm flipV="1">
              <a:off x="5943786" y="2136406"/>
              <a:ext cx="664007" cy="335549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75" name="Straight Arrow Connector 174"/>
            <p:cNvCxnSpPr>
              <a:stCxn id="155" idx="6"/>
              <a:endCxn id="162" idx="2"/>
            </p:cNvCxnSpPr>
            <p:nvPr/>
          </p:nvCxnSpPr>
          <p:spPr>
            <a:xfrm>
              <a:off x="5943786" y="2471954"/>
              <a:ext cx="664007" cy="350252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76" name="Straight Arrow Connector 175"/>
            <p:cNvCxnSpPr>
              <a:stCxn id="155" idx="6"/>
              <a:endCxn id="163" idx="2"/>
            </p:cNvCxnSpPr>
            <p:nvPr/>
          </p:nvCxnSpPr>
          <p:spPr>
            <a:xfrm>
              <a:off x="5943786" y="2471954"/>
              <a:ext cx="662325" cy="693152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77" name="Straight Arrow Connector 176"/>
            <p:cNvCxnSpPr>
              <a:stCxn id="155" idx="6"/>
              <a:endCxn id="164" idx="2"/>
            </p:cNvCxnSpPr>
            <p:nvPr/>
          </p:nvCxnSpPr>
          <p:spPr>
            <a:xfrm>
              <a:off x="5943786" y="2471954"/>
              <a:ext cx="667140" cy="1036052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78" name="Straight Arrow Connector 177"/>
            <p:cNvCxnSpPr>
              <a:stCxn id="156" idx="6"/>
              <a:endCxn id="159" idx="2"/>
            </p:cNvCxnSpPr>
            <p:nvPr/>
          </p:nvCxnSpPr>
          <p:spPr>
            <a:xfrm flipV="1">
              <a:off x="5943786" y="1793506"/>
              <a:ext cx="664007" cy="102389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79" name="Straight Arrow Connector 178"/>
            <p:cNvCxnSpPr>
              <a:stCxn id="156" idx="6"/>
              <a:endCxn id="160" idx="2"/>
            </p:cNvCxnSpPr>
            <p:nvPr/>
          </p:nvCxnSpPr>
          <p:spPr>
            <a:xfrm flipV="1">
              <a:off x="5943786" y="2136406"/>
              <a:ext cx="664007" cy="68099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80" name="Straight Arrow Connector 179"/>
            <p:cNvCxnSpPr>
              <a:stCxn id="156" idx="6"/>
              <a:endCxn id="163" idx="2"/>
            </p:cNvCxnSpPr>
            <p:nvPr/>
          </p:nvCxnSpPr>
          <p:spPr>
            <a:xfrm>
              <a:off x="5943786" y="2817398"/>
              <a:ext cx="662325" cy="34770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81" name="Straight Arrow Connector 180"/>
            <p:cNvCxnSpPr>
              <a:stCxn id="156" idx="6"/>
              <a:endCxn id="162" idx="2"/>
            </p:cNvCxnSpPr>
            <p:nvPr/>
          </p:nvCxnSpPr>
          <p:spPr>
            <a:xfrm>
              <a:off x="5943786" y="2817398"/>
              <a:ext cx="664007" cy="480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82" name="Straight Arrow Connector 181"/>
            <p:cNvCxnSpPr>
              <a:stCxn id="156" idx="6"/>
              <a:endCxn id="164" idx="2"/>
            </p:cNvCxnSpPr>
            <p:nvPr/>
          </p:nvCxnSpPr>
          <p:spPr>
            <a:xfrm>
              <a:off x="5943786" y="2817398"/>
              <a:ext cx="667140" cy="69060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83" name="Straight Arrow Connector 182"/>
            <p:cNvCxnSpPr>
              <a:stCxn id="157" idx="6"/>
              <a:endCxn id="159" idx="2"/>
            </p:cNvCxnSpPr>
            <p:nvPr/>
          </p:nvCxnSpPr>
          <p:spPr>
            <a:xfrm flipV="1">
              <a:off x="5942104" y="1793506"/>
              <a:ext cx="665688" cy="136679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84" name="Straight Arrow Connector 183"/>
            <p:cNvCxnSpPr>
              <a:stCxn id="157" idx="6"/>
              <a:endCxn id="160" idx="2"/>
            </p:cNvCxnSpPr>
            <p:nvPr/>
          </p:nvCxnSpPr>
          <p:spPr>
            <a:xfrm flipV="1">
              <a:off x="5942104" y="2136406"/>
              <a:ext cx="665688" cy="102389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85" name="Straight Arrow Connector 184"/>
            <p:cNvCxnSpPr>
              <a:stCxn id="157" idx="6"/>
              <a:endCxn id="161" idx="2"/>
            </p:cNvCxnSpPr>
            <p:nvPr/>
          </p:nvCxnSpPr>
          <p:spPr>
            <a:xfrm flipV="1">
              <a:off x="5942104" y="2476762"/>
              <a:ext cx="665688" cy="68353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86" name="Straight Arrow Connector 185"/>
            <p:cNvCxnSpPr>
              <a:stCxn id="157" idx="6"/>
              <a:endCxn id="162" idx="2"/>
            </p:cNvCxnSpPr>
            <p:nvPr/>
          </p:nvCxnSpPr>
          <p:spPr>
            <a:xfrm flipV="1">
              <a:off x="5942104" y="2822206"/>
              <a:ext cx="665688" cy="33809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87" name="Straight Arrow Connector 186"/>
            <p:cNvCxnSpPr>
              <a:stCxn id="157" idx="6"/>
              <a:endCxn id="163" idx="2"/>
            </p:cNvCxnSpPr>
            <p:nvPr/>
          </p:nvCxnSpPr>
          <p:spPr>
            <a:xfrm>
              <a:off x="5942104" y="3160298"/>
              <a:ext cx="664007" cy="480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88" name="Straight Arrow Connector 187"/>
            <p:cNvCxnSpPr>
              <a:stCxn id="157" idx="6"/>
              <a:endCxn id="164" idx="2"/>
            </p:cNvCxnSpPr>
            <p:nvPr/>
          </p:nvCxnSpPr>
          <p:spPr>
            <a:xfrm>
              <a:off x="5942104" y="3160298"/>
              <a:ext cx="668822" cy="34770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89" name="Straight Arrow Connector 188"/>
            <p:cNvCxnSpPr>
              <a:stCxn id="158" idx="6"/>
              <a:endCxn id="159" idx="2"/>
            </p:cNvCxnSpPr>
            <p:nvPr/>
          </p:nvCxnSpPr>
          <p:spPr>
            <a:xfrm flipV="1">
              <a:off x="5946919" y="1793506"/>
              <a:ext cx="660873" cy="170969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90" name="Straight Arrow Connector 189"/>
            <p:cNvCxnSpPr>
              <a:stCxn id="158" idx="6"/>
              <a:endCxn id="160" idx="2"/>
            </p:cNvCxnSpPr>
            <p:nvPr/>
          </p:nvCxnSpPr>
          <p:spPr>
            <a:xfrm flipV="1">
              <a:off x="5946919" y="2136406"/>
              <a:ext cx="660873" cy="136679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91" name="Straight Arrow Connector 190"/>
            <p:cNvCxnSpPr>
              <a:stCxn id="158" idx="6"/>
              <a:endCxn id="161" idx="2"/>
            </p:cNvCxnSpPr>
            <p:nvPr/>
          </p:nvCxnSpPr>
          <p:spPr>
            <a:xfrm flipV="1">
              <a:off x="5946919" y="2476762"/>
              <a:ext cx="660873" cy="102643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92" name="Straight Arrow Connector 191"/>
            <p:cNvCxnSpPr>
              <a:stCxn id="158" idx="6"/>
              <a:endCxn id="162" idx="2"/>
            </p:cNvCxnSpPr>
            <p:nvPr/>
          </p:nvCxnSpPr>
          <p:spPr>
            <a:xfrm flipV="1">
              <a:off x="5946919" y="2822206"/>
              <a:ext cx="660873" cy="68099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93" name="Straight Arrow Connector 192"/>
            <p:cNvCxnSpPr>
              <a:stCxn id="158" idx="6"/>
              <a:endCxn id="163" idx="2"/>
            </p:cNvCxnSpPr>
            <p:nvPr/>
          </p:nvCxnSpPr>
          <p:spPr>
            <a:xfrm flipV="1">
              <a:off x="5946919" y="3165106"/>
              <a:ext cx="659192" cy="33809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94" name="Straight Arrow Connector 193"/>
            <p:cNvCxnSpPr>
              <a:stCxn id="158" idx="6"/>
              <a:endCxn id="164" idx="2"/>
            </p:cNvCxnSpPr>
            <p:nvPr/>
          </p:nvCxnSpPr>
          <p:spPr>
            <a:xfrm>
              <a:off x="5946919" y="3503198"/>
              <a:ext cx="664007" cy="480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</p:grpSp>
      <p:pic>
        <p:nvPicPr>
          <p:cNvPr id="195" name="Picture 19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46" y="2108732"/>
            <a:ext cx="2456042" cy="901376"/>
          </a:xfrm>
          <a:prstGeom prst="rect">
            <a:avLst/>
          </a:prstGeom>
        </p:spPr>
      </p:pic>
      <p:pic>
        <p:nvPicPr>
          <p:cNvPr id="196" name="Picture 19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00" y="1861305"/>
            <a:ext cx="217170" cy="194310"/>
          </a:xfrm>
          <a:prstGeom prst="rect">
            <a:avLst/>
          </a:prstGeom>
        </p:spPr>
      </p:pic>
      <p:pic>
        <p:nvPicPr>
          <p:cNvPr id="197" name="Picture 19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32" y="1724058"/>
            <a:ext cx="285750" cy="194310"/>
          </a:xfrm>
          <a:prstGeom prst="rect">
            <a:avLst/>
          </a:prstGeom>
        </p:spPr>
      </p:pic>
      <p:pic>
        <p:nvPicPr>
          <p:cNvPr id="198" name="Picture 19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626" y="1861305"/>
            <a:ext cx="205740" cy="274320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713" y="2339861"/>
            <a:ext cx="2126492" cy="836779"/>
          </a:xfrm>
          <a:prstGeom prst="rect">
            <a:avLst/>
          </a:prstGeom>
        </p:spPr>
      </p:pic>
      <p:sp>
        <p:nvSpPr>
          <p:cNvPr id="200" name="Oval 199"/>
          <p:cNvSpPr/>
          <p:nvPr/>
        </p:nvSpPr>
        <p:spPr>
          <a:xfrm>
            <a:off x="9164422" y="2166882"/>
            <a:ext cx="185166" cy="185166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229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60" kern="0" dirty="0">
              <a:solidFill>
                <a:prstClr val="white"/>
              </a:solidFill>
              <a:latin typeface="Trebuchet MS Regular" charset="0"/>
              <a:ea typeface="微软雅黑"/>
            </a:endParaRPr>
          </a:p>
        </p:txBody>
      </p:sp>
      <p:sp>
        <p:nvSpPr>
          <p:cNvPr id="201" name="Oval 200"/>
          <p:cNvSpPr/>
          <p:nvPr/>
        </p:nvSpPr>
        <p:spPr>
          <a:xfrm>
            <a:off x="9164422" y="2475492"/>
            <a:ext cx="185166" cy="185166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229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60" kern="0" dirty="0">
              <a:solidFill>
                <a:prstClr val="white"/>
              </a:solidFill>
              <a:latin typeface="Trebuchet MS Regular" charset="0"/>
              <a:ea typeface="微软雅黑"/>
            </a:endParaRPr>
          </a:p>
        </p:txBody>
      </p:sp>
      <p:sp>
        <p:nvSpPr>
          <p:cNvPr id="202" name="Oval 201"/>
          <p:cNvSpPr/>
          <p:nvPr/>
        </p:nvSpPr>
        <p:spPr>
          <a:xfrm>
            <a:off x="9164422" y="2781812"/>
            <a:ext cx="185166" cy="185166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229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60" kern="0" dirty="0">
              <a:solidFill>
                <a:prstClr val="white"/>
              </a:solidFill>
              <a:latin typeface="Trebuchet MS Regular" charset="0"/>
              <a:ea typeface="微软雅黑"/>
            </a:endParaRPr>
          </a:p>
        </p:txBody>
      </p:sp>
      <p:sp>
        <p:nvSpPr>
          <p:cNvPr id="203" name="Oval 202"/>
          <p:cNvSpPr/>
          <p:nvPr/>
        </p:nvSpPr>
        <p:spPr>
          <a:xfrm>
            <a:off x="9164422" y="3092712"/>
            <a:ext cx="185166" cy="185166"/>
          </a:xfrm>
          <a:prstGeom prst="ellipse">
            <a:avLst/>
          </a:prstGeom>
          <a:solidFill>
            <a:sysClr val="window" lastClr="FFFFFF">
              <a:lumMod val="50000"/>
            </a:sysClr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229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60" kern="0" dirty="0">
              <a:solidFill>
                <a:prstClr val="white"/>
              </a:solidFill>
              <a:latin typeface="Trebuchet MS Regular" charset="0"/>
              <a:ea typeface="微软雅黑"/>
            </a:endParaRPr>
          </a:p>
        </p:txBody>
      </p:sp>
      <p:sp>
        <p:nvSpPr>
          <p:cNvPr id="204" name="Oval 203"/>
          <p:cNvSpPr/>
          <p:nvPr/>
        </p:nvSpPr>
        <p:spPr>
          <a:xfrm>
            <a:off x="9162909" y="3401322"/>
            <a:ext cx="185166" cy="185166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229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60" kern="0" dirty="0">
              <a:solidFill>
                <a:prstClr val="white"/>
              </a:solidFill>
              <a:latin typeface="Trebuchet MS Regular" charset="0"/>
              <a:ea typeface="微软雅黑"/>
            </a:endParaRPr>
          </a:p>
        </p:txBody>
      </p:sp>
      <p:sp>
        <p:nvSpPr>
          <p:cNvPr id="205" name="Oval 204"/>
          <p:cNvSpPr/>
          <p:nvPr/>
        </p:nvSpPr>
        <p:spPr>
          <a:xfrm>
            <a:off x="9167242" y="3709932"/>
            <a:ext cx="185166" cy="185166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229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60" kern="0" dirty="0">
              <a:solidFill>
                <a:prstClr val="white"/>
              </a:solidFill>
              <a:latin typeface="Trebuchet MS Regular" charset="0"/>
              <a:ea typeface="微软雅黑"/>
            </a:endParaRPr>
          </a:p>
        </p:txBody>
      </p:sp>
      <p:cxnSp>
        <p:nvCxnSpPr>
          <p:cNvPr id="206" name="Straight Arrow Connector 205"/>
          <p:cNvCxnSpPr>
            <a:endCxn id="213" idx="2"/>
          </p:cNvCxnSpPr>
          <p:nvPr/>
        </p:nvCxnSpPr>
        <p:spPr>
          <a:xfrm>
            <a:off x="8566817" y="2255138"/>
            <a:ext cx="597606" cy="432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07" name="Straight Arrow Connector 206"/>
          <p:cNvCxnSpPr>
            <a:endCxn id="214" idx="2"/>
          </p:cNvCxnSpPr>
          <p:nvPr/>
        </p:nvCxnSpPr>
        <p:spPr>
          <a:xfrm>
            <a:off x="8566817" y="2255138"/>
            <a:ext cx="597606" cy="31293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08" name="Straight Arrow Connector 207"/>
          <p:cNvCxnSpPr>
            <a:endCxn id="215" idx="2"/>
          </p:cNvCxnSpPr>
          <p:nvPr/>
        </p:nvCxnSpPr>
        <p:spPr>
          <a:xfrm>
            <a:off x="8566817" y="2255137"/>
            <a:ext cx="597606" cy="619258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09" name="Straight Arrow Connector 208"/>
          <p:cNvCxnSpPr>
            <a:endCxn id="216" idx="2"/>
          </p:cNvCxnSpPr>
          <p:nvPr/>
        </p:nvCxnSpPr>
        <p:spPr>
          <a:xfrm>
            <a:off x="8566817" y="2255138"/>
            <a:ext cx="597606" cy="93015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10" name="Straight Arrow Connector 209"/>
          <p:cNvCxnSpPr>
            <a:endCxn id="217" idx="2"/>
          </p:cNvCxnSpPr>
          <p:nvPr/>
        </p:nvCxnSpPr>
        <p:spPr>
          <a:xfrm>
            <a:off x="8566816" y="2255138"/>
            <a:ext cx="596093" cy="123876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11" name="Straight Arrow Connector 210"/>
          <p:cNvCxnSpPr>
            <a:endCxn id="218" idx="2"/>
          </p:cNvCxnSpPr>
          <p:nvPr/>
        </p:nvCxnSpPr>
        <p:spPr>
          <a:xfrm>
            <a:off x="8566816" y="2255138"/>
            <a:ext cx="600426" cy="154737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12" name="Straight Arrow Connector 211"/>
          <p:cNvCxnSpPr>
            <a:endCxn id="214" idx="2"/>
          </p:cNvCxnSpPr>
          <p:nvPr/>
        </p:nvCxnSpPr>
        <p:spPr>
          <a:xfrm>
            <a:off x="8566817" y="2563748"/>
            <a:ext cx="597606" cy="432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13" name="Straight Arrow Connector 212"/>
          <p:cNvCxnSpPr>
            <a:endCxn id="213" idx="2"/>
          </p:cNvCxnSpPr>
          <p:nvPr/>
        </p:nvCxnSpPr>
        <p:spPr>
          <a:xfrm flipV="1">
            <a:off x="8566817" y="2259465"/>
            <a:ext cx="597606" cy="304284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14" name="Straight Arrow Connector 213"/>
          <p:cNvCxnSpPr>
            <a:endCxn id="215" idx="2"/>
          </p:cNvCxnSpPr>
          <p:nvPr/>
        </p:nvCxnSpPr>
        <p:spPr>
          <a:xfrm>
            <a:off x="8566817" y="2563747"/>
            <a:ext cx="597606" cy="310648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15" name="Straight Arrow Connector 214"/>
          <p:cNvCxnSpPr>
            <a:endCxn id="216" idx="2"/>
          </p:cNvCxnSpPr>
          <p:nvPr/>
        </p:nvCxnSpPr>
        <p:spPr>
          <a:xfrm>
            <a:off x="8566817" y="2563748"/>
            <a:ext cx="597606" cy="62154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16" name="Straight Arrow Connector 215"/>
          <p:cNvCxnSpPr>
            <a:endCxn id="217" idx="2"/>
          </p:cNvCxnSpPr>
          <p:nvPr/>
        </p:nvCxnSpPr>
        <p:spPr>
          <a:xfrm>
            <a:off x="8566816" y="2563748"/>
            <a:ext cx="596093" cy="93015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17" name="Straight Arrow Connector 216"/>
          <p:cNvCxnSpPr>
            <a:endCxn id="218" idx="2"/>
          </p:cNvCxnSpPr>
          <p:nvPr/>
        </p:nvCxnSpPr>
        <p:spPr>
          <a:xfrm>
            <a:off x="8566816" y="2563748"/>
            <a:ext cx="600426" cy="123876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18" name="Straight Arrow Connector 217"/>
          <p:cNvCxnSpPr>
            <a:stCxn id="209" idx="6"/>
            <a:endCxn id="213" idx="2"/>
          </p:cNvCxnSpPr>
          <p:nvPr/>
        </p:nvCxnSpPr>
        <p:spPr>
          <a:xfrm flipV="1">
            <a:off x="8566817" y="2259465"/>
            <a:ext cx="597606" cy="610604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19" name="Straight Arrow Connector 218"/>
          <p:cNvCxnSpPr>
            <a:stCxn id="209" idx="6"/>
            <a:endCxn id="215" idx="2"/>
          </p:cNvCxnSpPr>
          <p:nvPr/>
        </p:nvCxnSpPr>
        <p:spPr>
          <a:xfrm>
            <a:off x="8566817" y="2870068"/>
            <a:ext cx="597606" cy="432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20" name="Straight Arrow Connector 219"/>
          <p:cNvCxnSpPr>
            <a:stCxn id="210" idx="6"/>
            <a:endCxn id="215" idx="2"/>
          </p:cNvCxnSpPr>
          <p:nvPr/>
        </p:nvCxnSpPr>
        <p:spPr>
          <a:xfrm flipV="1">
            <a:off x="8566817" y="2874396"/>
            <a:ext cx="597606" cy="30657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21" name="Straight Arrow Connector 220"/>
          <p:cNvCxnSpPr>
            <a:stCxn id="209" idx="6"/>
            <a:endCxn id="214" idx="2"/>
          </p:cNvCxnSpPr>
          <p:nvPr/>
        </p:nvCxnSpPr>
        <p:spPr>
          <a:xfrm flipV="1">
            <a:off x="8566817" y="2568075"/>
            <a:ext cx="597606" cy="301994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22" name="Straight Arrow Connector 221"/>
          <p:cNvCxnSpPr>
            <a:stCxn id="209" idx="6"/>
            <a:endCxn id="216" idx="2"/>
          </p:cNvCxnSpPr>
          <p:nvPr/>
        </p:nvCxnSpPr>
        <p:spPr>
          <a:xfrm>
            <a:off x="8566817" y="2870068"/>
            <a:ext cx="597606" cy="31522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23" name="Straight Arrow Connector 222"/>
          <p:cNvCxnSpPr>
            <a:stCxn id="209" idx="6"/>
            <a:endCxn id="217" idx="2"/>
          </p:cNvCxnSpPr>
          <p:nvPr/>
        </p:nvCxnSpPr>
        <p:spPr>
          <a:xfrm>
            <a:off x="8566816" y="2870068"/>
            <a:ext cx="596093" cy="62383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24" name="Straight Arrow Connector 223"/>
          <p:cNvCxnSpPr>
            <a:stCxn id="209" idx="6"/>
            <a:endCxn id="218" idx="2"/>
          </p:cNvCxnSpPr>
          <p:nvPr/>
        </p:nvCxnSpPr>
        <p:spPr>
          <a:xfrm>
            <a:off x="8566816" y="2870068"/>
            <a:ext cx="600426" cy="93244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25" name="Straight Arrow Connector 224"/>
          <p:cNvCxnSpPr>
            <a:stCxn id="210" idx="6"/>
            <a:endCxn id="213" idx="2"/>
          </p:cNvCxnSpPr>
          <p:nvPr/>
        </p:nvCxnSpPr>
        <p:spPr>
          <a:xfrm flipV="1">
            <a:off x="8566817" y="2259465"/>
            <a:ext cx="597606" cy="921504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26" name="Straight Arrow Connector 225"/>
          <p:cNvCxnSpPr>
            <a:stCxn id="210" idx="6"/>
            <a:endCxn id="214" idx="2"/>
          </p:cNvCxnSpPr>
          <p:nvPr/>
        </p:nvCxnSpPr>
        <p:spPr>
          <a:xfrm flipV="1">
            <a:off x="8566817" y="2568075"/>
            <a:ext cx="597606" cy="612894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27" name="Straight Arrow Connector 226"/>
          <p:cNvCxnSpPr>
            <a:stCxn id="210" idx="6"/>
            <a:endCxn id="217" idx="2"/>
          </p:cNvCxnSpPr>
          <p:nvPr/>
        </p:nvCxnSpPr>
        <p:spPr>
          <a:xfrm>
            <a:off x="8566816" y="3180968"/>
            <a:ext cx="596093" cy="31293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28" name="Straight Arrow Connector 227"/>
          <p:cNvCxnSpPr>
            <a:stCxn id="210" idx="6"/>
            <a:endCxn id="216" idx="2"/>
          </p:cNvCxnSpPr>
          <p:nvPr/>
        </p:nvCxnSpPr>
        <p:spPr>
          <a:xfrm>
            <a:off x="8566817" y="3180968"/>
            <a:ext cx="597606" cy="432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29" name="Straight Arrow Connector 228"/>
          <p:cNvCxnSpPr>
            <a:stCxn id="210" idx="6"/>
            <a:endCxn id="218" idx="2"/>
          </p:cNvCxnSpPr>
          <p:nvPr/>
        </p:nvCxnSpPr>
        <p:spPr>
          <a:xfrm>
            <a:off x="8566816" y="3180968"/>
            <a:ext cx="600426" cy="62154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30" name="Straight Arrow Connector 229"/>
          <p:cNvCxnSpPr>
            <a:stCxn id="211" idx="6"/>
            <a:endCxn id="213" idx="2"/>
          </p:cNvCxnSpPr>
          <p:nvPr/>
        </p:nvCxnSpPr>
        <p:spPr>
          <a:xfrm flipV="1">
            <a:off x="8565302" y="2259465"/>
            <a:ext cx="599119" cy="1230114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31" name="Straight Arrow Connector 230"/>
          <p:cNvCxnSpPr>
            <a:stCxn id="211" idx="6"/>
            <a:endCxn id="214" idx="2"/>
          </p:cNvCxnSpPr>
          <p:nvPr/>
        </p:nvCxnSpPr>
        <p:spPr>
          <a:xfrm flipV="1">
            <a:off x="8565302" y="2568075"/>
            <a:ext cx="599119" cy="921504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32" name="Straight Arrow Connector 231"/>
          <p:cNvCxnSpPr>
            <a:stCxn id="211" idx="6"/>
            <a:endCxn id="215" idx="2"/>
          </p:cNvCxnSpPr>
          <p:nvPr/>
        </p:nvCxnSpPr>
        <p:spPr>
          <a:xfrm flipV="1">
            <a:off x="8565302" y="2874396"/>
            <a:ext cx="599119" cy="61518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33" name="Straight Arrow Connector 232"/>
          <p:cNvCxnSpPr>
            <a:stCxn id="211" idx="6"/>
            <a:endCxn id="216" idx="2"/>
          </p:cNvCxnSpPr>
          <p:nvPr/>
        </p:nvCxnSpPr>
        <p:spPr>
          <a:xfrm flipV="1">
            <a:off x="8565302" y="3185295"/>
            <a:ext cx="599119" cy="304284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34" name="Straight Arrow Connector 233"/>
          <p:cNvCxnSpPr>
            <a:stCxn id="211" idx="6"/>
            <a:endCxn id="217" idx="2"/>
          </p:cNvCxnSpPr>
          <p:nvPr/>
        </p:nvCxnSpPr>
        <p:spPr>
          <a:xfrm>
            <a:off x="8565303" y="3489578"/>
            <a:ext cx="597606" cy="432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35" name="Straight Arrow Connector 234"/>
          <p:cNvCxnSpPr>
            <a:stCxn id="211" idx="6"/>
            <a:endCxn id="218" idx="2"/>
          </p:cNvCxnSpPr>
          <p:nvPr/>
        </p:nvCxnSpPr>
        <p:spPr>
          <a:xfrm>
            <a:off x="8565302" y="3489578"/>
            <a:ext cx="601940" cy="31293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36" name="Straight Arrow Connector 235"/>
          <p:cNvCxnSpPr>
            <a:stCxn id="212" idx="6"/>
            <a:endCxn id="213" idx="2"/>
          </p:cNvCxnSpPr>
          <p:nvPr/>
        </p:nvCxnSpPr>
        <p:spPr>
          <a:xfrm flipV="1">
            <a:off x="8569636" y="2259465"/>
            <a:ext cx="594786" cy="1538724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37" name="Straight Arrow Connector 236"/>
          <p:cNvCxnSpPr>
            <a:stCxn id="212" idx="6"/>
            <a:endCxn id="214" idx="2"/>
          </p:cNvCxnSpPr>
          <p:nvPr/>
        </p:nvCxnSpPr>
        <p:spPr>
          <a:xfrm flipV="1">
            <a:off x="8569636" y="2568075"/>
            <a:ext cx="594786" cy="1230114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38" name="Straight Arrow Connector 237"/>
          <p:cNvCxnSpPr>
            <a:stCxn id="212" idx="6"/>
            <a:endCxn id="215" idx="2"/>
          </p:cNvCxnSpPr>
          <p:nvPr/>
        </p:nvCxnSpPr>
        <p:spPr>
          <a:xfrm flipV="1">
            <a:off x="8569636" y="2874396"/>
            <a:ext cx="594786" cy="92379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39" name="Straight Arrow Connector 238"/>
          <p:cNvCxnSpPr>
            <a:stCxn id="212" idx="6"/>
            <a:endCxn id="216" idx="2"/>
          </p:cNvCxnSpPr>
          <p:nvPr/>
        </p:nvCxnSpPr>
        <p:spPr>
          <a:xfrm flipV="1">
            <a:off x="8569636" y="3185295"/>
            <a:ext cx="594786" cy="612894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40" name="Straight Arrow Connector 239"/>
          <p:cNvCxnSpPr>
            <a:stCxn id="212" idx="6"/>
            <a:endCxn id="217" idx="2"/>
          </p:cNvCxnSpPr>
          <p:nvPr/>
        </p:nvCxnSpPr>
        <p:spPr>
          <a:xfrm flipV="1">
            <a:off x="8569636" y="3493905"/>
            <a:ext cx="593273" cy="304284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41" name="Straight Arrow Connector 240"/>
          <p:cNvCxnSpPr>
            <a:stCxn id="212" idx="6"/>
            <a:endCxn id="218" idx="2"/>
          </p:cNvCxnSpPr>
          <p:nvPr/>
        </p:nvCxnSpPr>
        <p:spPr>
          <a:xfrm>
            <a:off x="8569636" y="3798188"/>
            <a:ext cx="597606" cy="432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242" name="Oval 241"/>
          <p:cNvSpPr/>
          <p:nvPr/>
        </p:nvSpPr>
        <p:spPr>
          <a:xfrm>
            <a:off x="9954348" y="2162554"/>
            <a:ext cx="185166" cy="185166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229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60" kern="0" dirty="0">
              <a:solidFill>
                <a:prstClr val="white"/>
              </a:solidFill>
              <a:latin typeface="Trebuchet MS Regular" charset="0"/>
              <a:ea typeface="微软雅黑"/>
            </a:endParaRPr>
          </a:p>
        </p:txBody>
      </p:sp>
      <p:sp>
        <p:nvSpPr>
          <p:cNvPr id="243" name="Oval 242"/>
          <p:cNvSpPr/>
          <p:nvPr/>
        </p:nvSpPr>
        <p:spPr>
          <a:xfrm>
            <a:off x="9954348" y="2471164"/>
            <a:ext cx="185166" cy="185166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229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60" kern="0" dirty="0">
              <a:solidFill>
                <a:prstClr val="white"/>
              </a:solidFill>
              <a:latin typeface="Trebuchet MS Regular" charset="0"/>
              <a:ea typeface="微软雅黑"/>
            </a:endParaRPr>
          </a:p>
        </p:txBody>
      </p:sp>
      <p:sp>
        <p:nvSpPr>
          <p:cNvPr id="244" name="Oval 243"/>
          <p:cNvSpPr/>
          <p:nvPr/>
        </p:nvSpPr>
        <p:spPr>
          <a:xfrm>
            <a:off x="9954348" y="2777485"/>
            <a:ext cx="185166" cy="185166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229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60" kern="0" dirty="0">
              <a:solidFill>
                <a:prstClr val="white"/>
              </a:solidFill>
              <a:latin typeface="Trebuchet MS Regular" charset="0"/>
              <a:ea typeface="微软雅黑"/>
            </a:endParaRPr>
          </a:p>
        </p:txBody>
      </p:sp>
      <p:sp>
        <p:nvSpPr>
          <p:cNvPr id="245" name="Oval 244"/>
          <p:cNvSpPr/>
          <p:nvPr/>
        </p:nvSpPr>
        <p:spPr>
          <a:xfrm>
            <a:off x="9954348" y="3088384"/>
            <a:ext cx="185166" cy="185166"/>
          </a:xfrm>
          <a:prstGeom prst="ellipse">
            <a:avLst/>
          </a:prstGeom>
          <a:solidFill>
            <a:sysClr val="window" lastClr="FFFFFF">
              <a:lumMod val="50000"/>
            </a:sysClr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229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60" kern="0" dirty="0">
              <a:solidFill>
                <a:prstClr val="white"/>
              </a:solidFill>
              <a:latin typeface="Trebuchet MS Regular" charset="0"/>
              <a:ea typeface="微软雅黑"/>
            </a:endParaRPr>
          </a:p>
        </p:txBody>
      </p:sp>
      <p:sp>
        <p:nvSpPr>
          <p:cNvPr id="246" name="Oval 245"/>
          <p:cNvSpPr/>
          <p:nvPr/>
        </p:nvSpPr>
        <p:spPr>
          <a:xfrm>
            <a:off x="9952835" y="3396994"/>
            <a:ext cx="185166" cy="185166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229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60" kern="0" dirty="0">
              <a:solidFill>
                <a:prstClr val="white"/>
              </a:solidFill>
              <a:latin typeface="Trebuchet MS Regular" charset="0"/>
              <a:ea typeface="微软雅黑"/>
            </a:endParaRPr>
          </a:p>
        </p:txBody>
      </p:sp>
      <p:sp>
        <p:nvSpPr>
          <p:cNvPr id="247" name="Oval 246"/>
          <p:cNvSpPr/>
          <p:nvPr/>
        </p:nvSpPr>
        <p:spPr>
          <a:xfrm>
            <a:off x="9957169" y="3705604"/>
            <a:ext cx="185166" cy="185166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229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60" kern="0" dirty="0">
              <a:solidFill>
                <a:prstClr val="white"/>
              </a:solidFill>
              <a:latin typeface="Trebuchet MS Regular" charset="0"/>
              <a:ea typeface="微软雅黑"/>
            </a:endParaRPr>
          </a:p>
        </p:txBody>
      </p:sp>
      <p:cxnSp>
        <p:nvCxnSpPr>
          <p:cNvPr id="248" name="Straight Arrow Connector 247"/>
          <p:cNvCxnSpPr>
            <a:endCxn id="255" idx="2"/>
          </p:cNvCxnSpPr>
          <p:nvPr/>
        </p:nvCxnSpPr>
        <p:spPr>
          <a:xfrm>
            <a:off x="9356743" y="2250810"/>
            <a:ext cx="597606" cy="432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49" name="Straight Arrow Connector 248"/>
          <p:cNvCxnSpPr>
            <a:endCxn id="256" idx="2"/>
          </p:cNvCxnSpPr>
          <p:nvPr/>
        </p:nvCxnSpPr>
        <p:spPr>
          <a:xfrm>
            <a:off x="9356743" y="2250810"/>
            <a:ext cx="597606" cy="31293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50" name="Straight Arrow Connector 249"/>
          <p:cNvCxnSpPr>
            <a:endCxn id="257" idx="2"/>
          </p:cNvCxnSpPr>
          <p:nvPr/>
        </p:nvCxnSpPr>
        <p:spPr>
          <a:xfrm>
            <a:off x="9356743" y="2250810"/>
            <a:ext cx="597606" cy="619258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51" name="Straight Arrow Connector 250"/>
          <p:cNvCxnSpPr>
            <a:endCxn id="258" idx="2"/>
          </p:cNvCxnSpPr>
          <p:nvPr/>
        </p:nvCxnSpPr>
        <p:spPr>
          <a:xfrm>
            <a:off x="9356743" y="2250810"/>
            <a:ext cx="597606" cy="93015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52" name="Straight Arrow Connector 251"/>
          <p:cNvCxnSpPr>
            <a:endCxn id="259" idx="2"/>
          </p:cNvCxnSpPr>
          <p:nvPr/>
        </p:nvCxnSpPr>
        <p:spPr>
          <a:xfrm>
            <a:off x="9356743" y="2250810"/>
            <a:ext cx="596093" cy="123876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53" name="Straight Arrow Connector 252"/>
          <p:cNvCxnSpPr>
            <a:endCxn id="260" idx="2"/>
          </p:cNvCxnSpPr>
          <p:nvPr/>
        </p:nvCxnSpPr>
        <p:spPr>
          <a:xfrm>
            <a:off x="9356743" y="2250810"/>
            <a:ext cx="600426" cy="154737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54" name="Straight Arrow Connector 253"/>
          <p:cNvCxnSpPr>
            <a:endCxn id="256" idx="2"/>
          </p:cNvCxnSpPr>
          <p:nvPr/>
        </p:nvCxnSpPr>
        <p:spPr>
          <a:xfrm>
            <a:off x="9356743" y="2559420"/>
            <a:ext cx="597606" cy="432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55" name="Straight Arrow Connector 254"/>
          <p:cNvCxnSpPr>
            <a:endCxn id="255" idx="2"/>
          </p:cNvCxnSpPr>
          <p:nvPr/>
        </p:nvCxnSpPr>
        <p:spPr>
          <a:xfrm flipV="1">
            <a:off x="9356743" y="2255138"/>
            <a:ext cx="597606" cy="304284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56" name="Straight Arrow Connector 255"/>
          <p:cNvCxnSpPr>
            <a:endCxn id="257" idx="2"/>
          </p:cNvCxnSpPr>
          <p:nvPr/>
        </p:nvCxnSpPr>
        <p:spPr>
          <a:xfrm>
            <a:off x="9356743" y="2559420"/>
            <a:ext cx="597606" cy="310648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57" name="Straight Arrow Connector 256"/>
          <p:cNvCxnSpPr>
            <a:endCxn id="258" idx="2"/>
          </p:cNvCxnSpPr>
          <p:nvPr/>
        </p:nvCxnSpPr>
        <p:spPr>
          <a:xfrm>
            <a:off x="9356743" y="2559420"/>
            <a:ext cx="597606" cy="62154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58" name="Straight Arrow Connector 257"/>
          <p:cNvCxnSpPr>
            <a:endCxn id="259" idx="2"/>
          </p:cNvCxnSpPr>
          <p:nvPr/>
        </p:nvCxnSpPr>
        <p:spPr>
          <a:xfrm>
            <a:off x="9356743" y="2559420"/>
            <a:ext cx="596093" cy="93015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59" name="Straight Arrow Connector 258"/>
          <p:cNvCxnSpPr>
            <a:endCxn id="260" idx="2"/>
          </p:cNvCxnSpPr>
          <p:nvPr/>
        </p:nvCxnSpPr>
        <p:spPr>
          <a:xfrm>
            <a:off x="9356743" y="2559420"/>
            <a:ext cx="600426" cy="123876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60" name="Straight Arrow Connector 259"/>
          <p:cNvCxnSpPr>
            <a:stCxn id="251" idx="6"/>
            <a:endCxn id="255" idx="2"/>
          </p:cNvCxnSpPr>
          <p:nvPr/>
        </p:nvCxnSpPr>
        <p:spPr>
          <a:xfrm flipV="1">
            <a:off x="9356743" y="2255138"/>
            <a:ext cx="597606" cy="610604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61" name="Straight Arrow Connector 260"/>
          <p:cNvCxnSpPr>
            <a:stCxn id="251" idx="6"/>
            <a:endCxn id="257" idx="2"/>
          </p:cNvCxnSpPr>
          <p:nvPr/>
        </p:nvCxnSpPr>
        <p:spPr>
          <a:xfrm>
            <a:off x="9356743" y="2865741"/>
            <a:ext cx="597606" cy="432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62" name="Straight Arrow Connector 261"/>
          <p:cNvCxnSpPr>
            <a:stCxn id="252" idx="6"/>
            <a:endCxn id="257" idx="2"/>
          </p:cNvCxnSpPr>
          <p:nvPr/>
        </p:nvCxnSpPr>
        <p:spPr>
          <a:xfrm flipV="1">
            <a:off x="9356743" y="2870068"/>
            <a:ext cx="597606" cy="30657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63" name="Straight Arrow Connector 262"/>
          <p:cNvCxnSpPr>
            <a:stCxn id="251" idx="6"/>
            <a:endCxn id="256" idx="2"/>
          </p:cNvCxnSpPr>
          <p:nvPr/>
        </p:nvCxnSpPr>
        <p:spPr>
          <a:xfrm flipV="1">
            <a:off x="9356743" y="2563748"/>
            <a:ext cx="597606" cy="301994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64" name="Straight Arrow Connector 263"/>
          <p:cNvCxnSpPr>
            <a:stCxn id="251" idx="6"/>
            <a:endCxn id="258" idx="2"/>
          </p:cNvCxnSpPr>
          <p:nvPr/>
        </p:nvCxnSpPr>
        <p:spPr>
          <a:xfrm>
            <a:off x="9356743" y="2865741"/>
            <a:ext cx="597606" cy="31522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65" name="Straight Arrow Connector 264"/>
          <p:cNvCxnSpPr>
            <a:stCxn id="251" idx="6"/>
            <a:endCxn id="259" idx="2"/>
          </p:cNvCxnSpPr>
          <p:nvPr/>
        </p:nvCxnSpPr>
        <p:spPr>
          <a:xfrm>
            <a:off x="9356743" y="2865741"/>
            <a:ext cx="596093" cy="62383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66" name="Straight Arrow Connector 265"/>
          <p:cNvCxnSpPr>
            <a:stCxn id="251" idx="6"/>
            <a:endCxn id="260" idx="2"/>
          </p:cNvCxnSpPr>
          <p:nvPr/>
        </p:nvCxnSpPr>
        <p:spPr>
          <a:xfrm>
            <a:off x="9356743" y="2865741"/>
            <a:ext cx="600426" cy="93244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67" name="Straight Arrow Connector 266"/>
          <p:cNvCxnSpPr>
            <a:stCxn id="252" idx="6"/>
            <a:endCxn id="255" idx="2"/>
          </p:cNvCxnSpPr>
          <p:nvPr/>
        </p:nvCxnSpPr>
        <p:spPr>
          <a:xfrm flipV="1">
            <a:off x="9356743" y="2255138"/>
            <a:ext cx="597606" cy="921504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68" name="Straight Arrow Connector 267"/>
          <p:cNvCxnSpPr>
            <a:stCxn id="252" idx="6"/>
            <a:endCxn id="256" idx="2"/>
          </p:cNvCxnSpPr>
          <p:nvPr/>
        </p:nvCxnSpPr>
        <p:spPr>
          <a:xfrm flipV="1">
            <a:off x="9356743" y="2563748"/>
            <a:ext cx="597606" cy="612894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69" name="Straight Arrow Connector 268"/>
          <p:cNvCxnSpPr>
            <a:stCxn id="252" idx="6"/>
            <a:endCxn id="259" idx="2"/>
          </p:cNvCxnSpPr>
          <p:nvPr/>
        </p:nvCxnSpPr>
        <p:spPr>
          <a:xfrm>
            <a:off x="9356743" y="3176640"/>
            <a:ext cx="596093" cy="31293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70" name="Straight Arrow Connector 269"/>
          <p:cNvCxnSpPr>
            <a:stCxn id="252" idx="6"/>
            <a:endCxn id="258" idx="2"/>
          </p:cNvCxnSpPr>
          <p:nvPr/>
        </p:nvCxnSpPr>
        <p:spPr>
          <a:xfrm>
            <a:off x="9356743" y="3176640"/>
            <a:ext cx="597606" cy="432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71" name="Straight Arrow Connector 270"/>
          <p:cNvCxnSpPr>
            <a:stCxn id="252" idx="6"/>
            <a:endCxn id="260" idx="2"/>
          </p:cNvCxnSpPr>
          <p:nvPr/>
        </p:nvCxnSpPr>
        <p:spPr>
          <a:xfrm>
            <a:off x="9356743" y="3176640"/>
            <a:ext cx="600426" cy="62154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72" name="Straight Arrow Connector 271"/>
          <p:cNvCxnSpPr>
            <a:stCxn id="253" idx="6"/>
            <a:endCxn id="255" idx="2"/>
          </p:cNvCxnSpPr>
          <p:nvPr/>
        </p:nvCxnSpPr>
        <p:spPr>
          <a:xfrm flipV="1">
            <a:off x="9355229" y="2255138"/>
            <a:ext cx="599119" cy="1230114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73" name="Straight Arrow Connector 272"/>
          <p:cNvCxnSpPr>
            <a:stCxn id="253" idx="6"/>
            <a:endCxn id="256" idx="2"/>
          </p:cNvCxnSpPr>
          <p:nvPr/>
        </p:nvCxnSpPr>
        <p:spPr>
          <a:xfrm flipV="1">
            <a:off x="9355229" y="2563748"/>
            <a:ext cx="599119" cy="921504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74" name="Straight Arrow Connector 273"/>
          <p:cNvCxnSpPr>
            <a:stCxn id="253" idx="6"/>
            <a:endCxn id="257" idx="2"/>
          </p:cNvCxnSpPr>
          <p:nvPr/>
        </p:nvCxnSpPr>
        <p:spPr>
          <a:xfrm flipV="1">
            <a:off x="9355229" y="2870068"/>
            <a:ext cx="599119" cy="61518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75" name="Straight Arrow Connector 274"/>
          <p:cNvCxnSpPr>
            <a:stCxn id="253" idx="6"/>
            <a:endCxn id="258" idx="2"/>
          </p:cNvCxnSpPr>
          <p:nvPr/>
        </p:nvCxnSpPr>
        <p:spPr>
          <a:xfrm flipV="1">
            <a:off x="9355229" y="3180968"/>
            <a:ext cx="599119" cy="304284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76" name="Straight Arrow Connector 275"/>
          <p:cNvCxnSpPr>
            <a:stCxn id="253" idx="6"/>
            <a:endCxn id="259" idx="2"/>
          </p:cNvCxnSpPr>
          <p:nvPr/>
        </p:nvCxnSpPr>
        <p:spPr>
          <a:xfrm>
            <a:off x="9355229" y="3485250"/>
            <a:ext cx="597606" cy="432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77" name="Straight Arrow Connector 276"/>
          <p:cNvCxnSpPr>
            <a:stCxn id="253" idx="6"/>
            <a:endCxn id="260" idx="2"/>
          </p:cNvCxnSpPr>
          <p:nvPr/>
        </p:nvCxnSpPr>
        <p:spPr>
          <a:xfrm>
            <a:off x="9355229" y="3485250"/>
            <a:ext cx="601940" cy="31293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78" name="Straight Arrow Connector 277"/>
          <p:cNvCxnSpPr>
            <a:stCxn id="254" idx="6"/>
            <a:endCxn id="255" idx="2"/>
          </p:cNvCxnSpPr>
          <p:nvPr/>
        </p:nvCxnSpPr>
        <p:spPr>
          <a:xfrm flipV="1">
            <a:off x="9359563" y="2255138"/>
            <a:ext cx="594786" cy="1538724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79" name="Straight Arrow Connector 278"/>
          <p:cNvCxnSpPr>
            <a:stCxn id="254" idx="6"/>
            <a:endCxn id="256" idx="2"/>
          </p:cNvCxnSpPr>
          <p:nvPr/>
        </p:nvCxnSpPr>
        <p:spPr>
          <a:xfrm flipV="1">
            <a:off x="9359563" y="2563748"/>
            <a:ext cx="594786" cy="1230114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80" name="Straight Arrow Connector 279"/>
          <p:cNvCxnSpPr>
            <a:stCxn id="254" idx="6"/>
            <a:endCxn id="257" idx="2"/>
          </p:cNvCxnSpPr>
          <p:nvPr/>
        </p:nvCxnSpPr>
        <p:spPr>
          <a:xfrm flipV="1">
            <a:off x="9359563" y="2870068"/>
            <a:ext cx="594786" cy="92379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81" name="Straight Arrow Connector 280"/>
          <p:cNvCxnSpPr>
            <a:stCxn id="254" idx="6"/>
            <a:endCxn id="258" idx="2"/>
          </p:cNvCxnSpPr>
          <p:nvPr/>
        </p:nvCxnSpPr>
        <p:spPr>
          <a:xfrm flipV="1">
            <a:off x="9359563" y="3180968"/>
            <a:ext cx="594786" cy="612894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82" name="Straight Arrow Connector 281"/>
          <p:cNvCxnSpPr>
            <a:stCxn id="254" idx="6"/>
            <a:endCxn id="259" idx="2"/>
          </p:cNvCxnSpPr>
          <p:nvPr/>
        </p:nvCxnSpPr>
        <p:spPr>
          <a:xfrm flipV="1">
            <a:off x="9359562" y="3489578"/>
            <a:ext cx="593273" cy="304284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83" name="Straight Arrow Connector 282"/>
          <p:cNvCxnSpPr>
            <a:stCxn id="254" idx="6"/>
            <a:endCxn id="260" idx="2"/>
          </p:cNvCxnSpPr>
          <p:nvPr/>
        </p:nvCxnSpPr>
        <p:spPr>
          <a:xfrm>
            <a:off x="9359563" y="3793860"/>
            <a:ext cx="597606" cy="432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284" name="TextBox 283"/>
          <p:cNvSpPr txBox="1"/>
          <p:nvPr/>
        </p:nvSpPr>
        <p:spPr>
          <a:xfrm>
            <a:off x="1562417" y="3224140"/>
            <a:ext cx="137730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2960"/>
            <a:r>
              <a:rPr lang="en-US" sz="2160" dirty="0">
                <a:solidFill>
                  <a:prstClr val="black"/>
                </a:solidFill>
                <a:latin typeface="Trebuchet MS"/>
                <a:ea typeface="微软雅黑"/>
                <a:cs typeface="ＭＳ Ｐゴシック" charset="0"/>
              </a:rPr>
              <a:t>One layer</a:t>
            </a:r>
          </a:p>
        </p:txBody>
      </p:sp>
      <p:sp>
        <p:nvSpPr>
          <p:cNvPr id="285" name="TextBox 284"/>
          <p:cNvSpPr txBox="1"/>
          <p:nvPr/>
        </p:nvSpPr>
        <p:spPr>
          <a:xfrm>
            <a:off x="4891450" y="3176640"/>
            <a:ext cx="167545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2960"/>
            <a:r>
              <a:rPr lang="en-US" sz="2160" dirty="0">
                <a:solidFill>
                  <a:prstClr val="black"/>
                </a:solidFill>
                <a:latin typeface="Trebuchet MS"/>
                <a:ea typeface="微软雅黑"/>
                <a:cs typeface="ＭＳ Ｐゴシック" charset="0"/>
              </a:rPr>
              <a:t>nonlinearity</a:t>
            </a:r>
          </a:p>
        </p:txBody>
      </p:sp>
      <p:sp>
        <p:nvSpPr>
          <p:cNvPr id="286" name="TextBox 285"/>
          <p:cNvSpPr txBox="1"/>
          <p:nvPr/>
        </p:nvSpPr>
        <p:spPr>
          <a:xfrm>
            <a:off x="7699076" y="3902999"/>
            <a:ext cx="222689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2960"/>
            <a:r>
              <a:rPr lang="en-US" sz="2160" dirty="0">
                <a:solidFill>
                  <a:prstClr val="black"/>
                </a:solidFill>
                <a:latin typeface="Trebuchet MS"/>
                <a:ea typeface="微软雅黑"/>
                <a:cs typeface="ＭＳ Ｐゴシック" charset="0"/>
              </a:rPr>
              <a:t>Deep Neural Net</a:t>
            </a:r>
          </a:p>
        </p:txBody>
      </p:sp>
      <p:sp>
        <p:nvSpPr>
          <p:cNvPr id="287" name="Content Placeholder 2"/>
          <p:cNvSpPr>
            <a:spLocks noGrp="1"/>
          </p:cNvSpPr>
          <p:nvPr>
            <p:ph idx="1"/>
          </p:nvPr>
        </p:nvSpPr>
        <p:spPr>
          <a:xfrm>
            <a:off x="516750" y="4826631"/>
            <a:ext cx="9948672" cy="995329"/>
          </a:xfrm>
        </p:spPr>
        <p:txBody>
          <a:bodyPr/>
          <a:lstStyle/>
          <a:p>
            <a:r>
              <a:rPr lang="en-US" dirty="0"/>
              <a:t>Stacked layers learn progressively more useful features</a:t>
            </a:r>
          </a:p>
          <a:p>
            <a:r>
              <a:rPr lang="en-US" dirty="0"/>
              <a:t>Can be practically trained on huge datasets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6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Learning mappings from labeled data</a:t>
            </a:r>
          </a:p>
        </p:txBody>
      </p:sp>
      <p:sp>
        <p:nvSpPr>
          <p:cNvPr id="5" name="Rectangle 4"/>
          <p:cNvSpPr/>
          <p:nvPr/>
        </p:nvSpPr>
        <p:spPr>
          <a:xfrm>
            <a:off x="2044700" y="4978400"/>
            <a:ext cx="7048500" cy="10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Learning X ➡ Y mappings is hugely useful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1831593"/>
            <a:ext cx="3594100" cy="21844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783379" y="3650961"/>
            <a:ext cx="539646" cy="1124263"/>
            <a:chOff x="8019738" y="3702570"/>
            <a:chExt cx="539646" cy="112426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68189" t="34489" r="16797" b="14043"/>
            <a:stretch/>
          </p:blipFill>
          <p:spPr>
            <a:xfrm>
              <a:off x="8019738" y="3702570"/>
              <a:ext cx="539646" cy="112426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038471" y="3720860"/>
              <a:ext cx="502173" cy="1094282"/>
            </a:xfrm>
            <a:prstGeom prst="rect">
              <a:avLst/>
            </a:prstGeom>
            <a:noFill/>
            <a:ln w="53975">
              <a:solidFill>
                <a:srgbClr val="92D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448273" y="4069690"/>
            <a:ext cx="487634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NO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26898" t="29746" r="54750" b="15356"/>
          <a:stretch/>
        </p:blipFill>
        <p:spPr>
          <a:xfrm>
            <a:off x="6764048" y="1968378"/>
            <a:ext cx="659568" cy="1199213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7649455" y="2567984"/>
            <a:ext cx="899409" cy="1"/>
          </a:xfrm>
          <a:prstGeom prst="straightConnector1">
            <a:avLst/>
          </a:prstGeom>
          <a:ln w="539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8548864" y="4226063"/>
            <a:ext cx="899409" cy="1"/>
          </a:xfrm>
          <a:prstGeom prst="straightConnector1">
            <a:avLst/>
          </a:prstGeom>
          <a:ln w="539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517605" y="2397168"/>
            <a:ext cx="550152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60138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270" y="2714141"/>
            <a:ext cx="3048693" cy="2032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  <a:p>
            <a:r>
              <a:rPr lang="en-US" dirty="0"/>
              <a:t>Speech recognition</a:t>
            </a:r>
          </a:p>
          <a:p>
            <a:r>
              <a:rPr lang="en-US" dirty="0"/>
              <a:t>Speech synthesis</a:t>
            </a:r>
          </a:p>
          <a:p>
            <a:r>
              <a:rPr lang="en-US" dirty="0"/>
              <a:t>Recommendation systems</a:t>
            </a:r>
          </a:p>
          <a:p>
            <a:r>
              <a:rPr lang="en-US" dirty="0"/>
              <a:t>Natural language understanding</a:t>
            </a:r>
          </a:p>
          <a:p>
            <a:r>
              <a:rPr lang="en-US" dirty="0"/>
              <a:t>(Game state, action) ➡ reward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Learning mappings from labeled data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774264"/>
            <a:ext cx="3149600" cy="2578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44700" y="4978400"/>
            <a:ext cx="7048500" cy="10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Most surprisingly: these mappings can generalize</a:t>
            </a:r>
          </a:p>
        </p:txBody>
      </p:sp>
    </p:spTree>
    <p:extLst>
      <p:ext uri="{BB962C8B-B14F-4D97-AF65-F5344CB8AC3E}">
        <p14:creationId xmlns:p14="http://schemas.microsoft.com/office/powerpoint/2010/main" val="162660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F4420-4C1B-E940-941B-48B496DE3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 R-CNN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1D98F-F826-7145-A876-2C23C6ECA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Instance segmentation</a:t>
            </a:r>
          </a:p>
          <a:p>
            <a:r>
              <a:rPr lang="en-US" dirty="0"/>
              <a:t>Predicts a proposal box,</a:t>
            </a:r>
            <a:br>
              <a:rPr lang="en-US" dirty="0"/>
            </a:br>
            <a:r>
              <a:rPr lang="en-US" dirty="0"/>
              <a:t>a class label,</a:t>
            </a:r>
            <a:br>
              <a:rPr lang="en-US" dirty="0"/>
            </a:br>
            <a:r>
              <a:rPr lang="en-US" dirty="0"/>
              <a:t>and a mask for each proposal</a:t>
            </a:r>
          </a:p>
          <a:p>
            <a:r>
              <a:rPr lang="en-US" dirty="0"/>
              <a:t>Deals well with occluding objects</a:t>
            </a:r>
          </a:p>
          <a:p>
            <a:r>
              <a:rPr lang="en-US" dirty="0"/>
              <a:t>Building block for pose estimation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3733A6-B78D-6642-8B26-9922251F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He et al., FAIR, https://</a:t>
            </a:r>
            <a:r>
              <a:rPr lang="en-US" dirty="0" err="1"/>
              <a:t>arxiv.org</a:t>
            </a:r>
            <a:r>
              <a:rPr lang="en-US" dirty="0"/>
              <a:t>/abs/1703.06870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DC4B15-FB85-CA42-AFAB-FD6340462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528" y="1708796"/>
            <a:ext cx="5274923" cy="238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4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04367-5ADF-3847-B5F1-9B1B6F75D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 R-CNN Results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16E941-F4DF-154D-AC7B-81B6F4A3F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475" y="1934023"/>
            <a:ext cx="9975850" cy="372814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5B4AB8-8E98-BA43-BE15-CF87B39D9C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He et al., FAIR, https://</a:t>
            </a:r>
            <a:r>
              <a:rPr lang="en-US" dirty="0" err="1"/>
              <a:t>arxiv.org</a:t>
            </a:r>
            <a:r>
              <a:rPr lang="en-US" dirty="0"/>
              <a:t>/abs/1703.06870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10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03AF6-80C8-064A-A1BA-2B84F0BFA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</a:t>
            </a:r>
            <a:r>
              <a:rPr lang="en-US" dirty="0" err="1"/>
              <a:t>inpainting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CDB820-A9C4-5B4D-800A-B6239348F9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Guilin Liu, NVIDIA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6B14C87-46D6-2848-8689-B8579CF3A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5140" y="1562618"/>
            <a:ext cx="8616545" cy="4267882"/>
          </a:xfrm>
        </p:spPr>
      </p:pic>
    </p:spTree>
    <p:extLst>
      <p:ext uri="{BB962C8B-B14F-4D97-AF65-F5344CB8AC3E}">
        <p14:creationId xmlns:p14="http://schemas.microsoft.com/office/powerpoint/2010/main" val="140584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&amp; Bullet">
  <a:themeElements>
    <a:clrScheme name="2015 WHITE Template">
      <a:dk1>
        <a:srgbClr val="B3B3B3"/>
      </a:dk1>
      <a:lt1>
        <a:srgbClr val="FFFFFF"/>
      </a:lt1>
      <a:dk2>
        <a:srgbClr val="000000"/>
      </a:dk2>
      <a:lt2>
        <a:srgbClr val="76B900"/>
      </a:lt2>
      <a:accent1>
        <a:srgbClr val="0071C5"/>
      </a:accent1>
      <a:accent2>
        <a:srgbClr val="007450"/>
      </a:accent2>
      <a:accent3>
        <a:srgbClr val="9A4216"/>
      </a:accent3>
      <a:accent4>
        <a:srgbClr val="505050"/>
      </a:accent4>
      <a:accent5>
        <a:srgbClr val="9E1212"/>
      </a:accent5>
      <a:accent6>
        <a:srgbClr val="0D3481"/>
      </a:accent6>
      <a:hlink>
        <a:srgbClr val="76B900"/>
      </a:hlink>
      <a:folHlink>
        <a:srgbClr val="004827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noFill/>
        </a:ln>
      </a:spPr>
      <a:bodyPr wrap="none" rtlCol="0" anchor="ctr">
        <a:spAutoFit/>
      </a:bodyPr>
      <a:lstStyle>
        <a:defPPr algn="ctr">
          <a:lnSpc>
            <a:spcPct val="90000"/>
          </a:lnSpc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9E8B2F2D50A34B8956FD0A46C10A97" ma:contentTypeVersion="0" ma:contentTypeDescription="Create a new document." ma:contentTypeScope="" ma:versionID="2d22a1089f8aa3be74aa23dc2e82a28f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DF88E22E-2A4B-4FB1-9848-BF16E7DBE74B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29B7386-0C5E-43DB-8BF1-052EEAD5F5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A82F4F-F3EA-4E98-BEE2-3C70B6315C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82604</TotalTime>
  <Words>538</Words>
  <Application>Microsoft Macintosh PowerPoint</Application>
  <PresentationFormat>Custom</PresentationFormat>
  <Paragraphs>114</Paragraphs>
  <Slides>27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Microsoft YaHei</vt:lpstr>
      <vt:lpstr>Microsoft YaHei</vt:lpstr>
      <vt:lpstr>ＭＳ Ｐゴシック</vt:lpstr>
      <vt:lpstr>ＭＳ Ｐゴシック</vt:lpstr>
      <vt:lpstr>Arial</vt:lpstr>
      <vt:lpstr>Century Gothic</vt:lpstr>
      <vt:lpstr>Consolas</vt:lpstr>
      <vt:lpstr>Courier New</vt:lpstr>
      <vt:lpstr>Trebuchet MS</vt:lpstr>
      <vt:lpstr>Trebuchet MS Regular</vt:lpstr>
      <vt:lpstr>Wingdings</vt:lpstr>
      <vt:lpstr>Title &amp; Bullet</vt:lpstr>
      <vt:lpstr>Deep Learning for Game Developers</vt:lpstr>
      <vt:lpstr>Deep Learning</vt:lpstr>
      <vt:lpstr>Why deep learning</vt:lpstr>
      <vt:lpstr>Deep neural net</vt:lpstr>
      <vt:lpstr>Supervised Learning</vt:lpstr>
      <vt:lpstr>Supervised learning</vt:lpstr>
      <vt:lpstr>Mask R-CNN</vt:lpstr>
      <vt:lpstr>Mask R-CNN Results</vt:lpstr>
      <vt:lpstr>Image inpainting</vt:lpstr>
      <vt:lpstr>PowerPoint Presentation</vt:lpstr>
      <vt:lpstr>Raytracing Denoising</vt:lpstr>
      <vt:lpstr>PowerPoint Presentation</vt:lpstr>
      <vt:lpstr>Blind image quality metrics  for raytracing convergence estimation</vt:lpstr>
      <vt:lpstr>SSIM prediction</vt:lpstr>
      <vt:lpstr>Generative adversarial networks</vt:lpstr>
      <vt:lpstr>CycleGAN</vt:lpstr>
      <vt:lpstr>CycleGAN</vt:lpstr>
      <vt:lpstr>Progressive GAN</vt:lpstr>
      <vt:lpstr>Progressive GAN</vt:lpstr>
      <vt:lpstr>Rendering from Semantic Labels using GANs</vt:lpstr>
      <vt:lpstr>PowerPoint Presentation</vt:lpstr>
      <vt:lpstr>PowerPoint Presentation</vt:lpstr>
      <vt:lpstr>Unsupervised learning for text</vt:lpstr>
      <vt:lpstr>Results</vt:lpstr>
      <vt:lpstr>Parallel Wavenet for TTS</vt:lpstr>
      <vt:lpstr>Conclusion</vt:lpstr>
      <vt:lpstr>PowerPoint Presentation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Jennifer Hohn</dc:creator>
  <cp:lastModifiedBy>Bryan Catanzaro</cp:lastModifiedBy>
  <cp:revision>3431</cp:revision>
  <dcterms:created xsi:type="dcterms:W3CDTF">2008-01-24T03:11:41Z</dcterms:created>
  <dcterms:modified xsi:type="dcterms:W3CDTF">2018-03-22T17:08:20Z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0x010100F59E8B2F2D50A34B8956FD0A46C10A97</vt:lpwstr>
  </property>
</Properties>
</file>